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400800" cy="6400800"/>
  <p:notesSz cx="6858000" cy="9144000"/>
  <p:defaultTextStyle>
    <a:defPPr>
      <a:defRPr lang="en-US"/>
    </a:defPPr>
    <a:lvl1pPr marL="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576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3152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9728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6304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2880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9456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6032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26080" algn="l" defTabSz="36576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16">
          <p15:clr>
            <a:srgbClr val="A4A3A4"/>
          </p15:clr>
        </p15:guide>
        <p15:guide id="2" pos="201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artrock cafe" initials="hc" lastIdx="3" clrIdx="0">
    <p:extLst>
      <p:ext uri="{19B8F6BF-5375-455C-9EA6-DF929625EA0E}">
        <p15:presenceInfo xmlns:p15="http://schemas.microsoft.com/office/powerpoint/2012/main" xmlns="" userId="503eee6d104f90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8454"/>
    <a:srgbClr val="FE5773"/>
    <a:srgbClr val="11736F"/>
    <a:srgbClr val="0001FC"/>
    <a:srgbClr val="08D3DA"/>
    <a:srgbClr val="FF99CC"/>
    <a:srgbClr val="B9B9B9"/>
    <a:srgbClr val="FF99FF"/>
    <a:srgbClr val="D6A86C"/>
    <a:srgbClr val="00B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182" autoAdjust="0"/>
  </p:normalViewPr>
  <p:slideViewPr>
    <p:cSldViewPr snapToGrid="0" snapToObjects="1">
      <p:cViewPr>
        <p:scale>
          <a:sx n="100" d="100"/>
          <a:sy n="100" d="100"/>
        </p:scale>
        <p:origin x="-3120" y="-606"/>
      </p:cViewPr>
      <p:guideLst>
        <p:guide orient="horz" pos="2016"/>
        <p:guide pos="20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kawad Pattrapakdeekul" userId="503eee6d104f9009" providerId="LiveId" clId="{3BB3DAE9-61F4-4F1E-B687-5EC92395D56E}"/>
    <pc:docChg chg="undo custSel modSld">
      <pc:chgData name="Jakkawad Pattrapakdeekul" userId="503eee6d104f9009" providerId="LiveId" clId="{3BB3DAE9-61F4-4F1E-B687-5EC92395D56E}" dt="2025-05-24T05:08:17.587" v="262" actId="478"/>
      <pc:docMkLst>
        <pc:docMk/>
      </pc:docMkLst>
      <pc:sldChg chg="addSp delSp modSp mod">
        <pc:chgData name="Jakkawad Pattrapakdeekul" userId="503eee6d104f9009" providerId="LiveId" clId="{3BB3DAE9-61F4-4F1E-B687-5EC92395D56E}" dt="2025-05-24T05:08:17.587" v="262" actId="478"/>
        <pc:sldMkLst>
          <pc:docMk/>
          <pc:sldMk cId="195088433" sldId="256"/>
        </pc:sldMkLst>
        <pc:spChg chg="del">
          <ac:chgData name="Jakkawad Pattrapakdeekul" userId="503eee6d104f9009" providerId="LiveId" clId="{3BB3DAE9-61F4-4F1E-B687-5EC92395D56E}" dt="2025-05-24T05:06:05.178" v="185" actId="478"/>
          <ac:spMkLst>
            <pc:docMk/>
            <pc:sldMk cId="195088433" sldId="256"/>
            <ac:spMk id="4" creationId="{95FB971C-054F-9CB5-6C85-38B072DF5553}"/>
          </ac:spMkLst>
        </pc:spChg>
        <pc:spChg chg="mod">
          <ac:chgData name="Jakkawad Pattrapakdeekul" userId="503eee6d104f9009" providerId="LiveId" clId="{3BB3DAE9-61F4-4F1E-B687-5EC92395D56E}" dt="2025-05-24T05:07:27.980" v="240" actId="1076"/>
          <ac:spMkLst>
            <pc:docMk/>
            <pc:sldMk cId="195088433" sldId="256"/>
            <ac:spMk id="19" creationId="{FDB09DE0-50F7-2AAC-2E94-00836C96AB81}"/>
          </ac:spMkLst>
        </pc:spChg>
        <pc:spChg chg="del">
          <ac:chgData name="Jakkawad Pattrapakdeekul" userId="503eee6d104f9009" providerId="LiveId" clId="{3BB3DAE9-61F4-4F1E-B687-5EC92395D56E}" dt="2025-05-24T05:06:01.066" v="181" actId="478"/>
          <ac:spMkLst>
            <pc:docMk/>
            <pc:sldMk cId="195088433" sldId="256"/>
            <ac:spMk id="24" creationId="{FD0C90A7-B505-691B-E861-6FF7384C2822}"/>
          </ac:spMkLst>
        </pc:spChg>
        <pc:spChg chg="del">
          <ac:chgData name="Jakkawad Pattrapakdeekul" userId="503eee6d104f9009" providerId="LiveId" clId="{3BB3DAE9-61F4-4F1E-B687-5EC92395D56E}" dt="2025-05-24T05:07:14.806" v="235" actId="478"/>
          <ac:spMkLst>
            <pc:docMk/>
            <pc:sldMk cId="195088433" sldId="256"/>
            <ac:spMk id="25" creationId="{85420A6C-976A-2E50-1BA5-DEEA7C227E83}"/>
          </ac:spMkLst>
        </pc:spChg>
        <pc:spChg chg="del">
          <ac:chgData name="Jakkawad Pattrapakdeekul" userId="503eee6d104f9009" providerId="LiveId" clId="{3BB3DAE9-61F4-4F1E-B687-5EC92395D56E}" dt="2025-05-24T05:06:53.934" v="224" actId="478"/>
          <ac:spMkLst>
            <pc:docMk/>
            <pc:sldMk cId="195088433" sldId="256"/>
            <ac:spMk id="27" creationId="{59B56928-BF98-3442-4F7E-2121C28C3DA6}"/>
          </ac:spMkLst>
        </pc:spChg>
        <pc:spChg chg="del mod">
          <ac:chgData name="Jakkawad Pattrapakdeekul" userId="503eee6d104f9009" providerId="LiveId" clId="{3BB3DAE9-61F4-4F1E-B687-5EC92395D56E}" dt="2025-05-24T05:06:46.114" v="221" actId="478"/>
          <ac:spMkLst>
            <pc:docMk/>
            <pc:sldMk cId="195088433" sldId="256"/>
            <ac:spMk id="37" creationId="{6674366D-7046-1B95-0B24-FEB9BC2D37E3}"/>
          </ac:spMkLst>
        </pc:spChg>
        <pc:spChg chg="del">
          <ac:chgData name="Jakkawad Pattrapakdeekul" userId="503eee6d104f9009" providerId="LiveId" clId="{3BB3DAE9-61F4-4F1E-B687-5EC92395D56E}" dt="2025-05-24T05:07:00.986" v="228" actId="478"/>
          <ac:spMkLst>
            <pc:docMk/>
            <pc:sldMk cId="195088433" sldId="256"/>
            <ac:spMk id="38" creationId="{A5922561-CD43-8CA3-DB9F-E43890E85656}"/>
          </ac:spMkLst>
        </pc:spChg>
        <pc:spChg chg="del mod">
          <ac:chgData name="Jakkawad Pattrapakdeekul" userId="503eee6d104f9009" providerId="LiveId" clId="{3BB3DAE9-61F4-4F1E-B687-5EC92395D56E}" dt="2025-05-24T05:06:50.114" v="223" actId="478"/>
          <ac:spMkLst>
            <pc:docMk/>
            <pc:sldMk cId="195088433" sldId="256"/>
            <ac:spMk id="39" creationId="{3668EA9C-C367-C318-0516-0ED85923DDCA}"/>
          </ac:spMkLst>
        </pc:spChg>
        <pc:spChg chg="del mod">
          <ac:chgData name="Jakkawad Pattrapakdeekul" userId="503eee6d104f9009" providerId="LiveId" clId="{3BB3DAE9-61F4-4F1E-B687-5EC92395D56E}" dt="2025-05-24T05:07:11.774" v="233" actId="478"/>
          <ac:spMkLst>
            <pc:docMk/>
            <pc:sldMk cId="195088433" sldId="256"/>
            <ac:spMk id="40" creationId="{2A2A315A-FD1F-0D13-AC58-97CABD38D918}"/>
          </ac:spMkLst>
        </pc:spChg>
        <pc:spChg chg="del">
          <ac:chgData name="Jakkawad Pattrapakdeekul" userId="503eee6d104f9009" providerId="LiveId" clId="{3BB3DAE9-61F4-4F1E-B687-5EC92395D56E}" dt="2025-05-24T05:07:31.606" v="242" actId="478"/>
          <ac:spMkLst>
            <pc:docMk/>
            <pc:sldMk cId="195088433" sldId="256"/>
            <ac:spMk id="41" creationId="{D29624EC-6A55-B629-0E8B-08E677FB8CDE}"/>
          </ac:spMkLst>
        </pc:spChg>
        <pc:spChg chg="del">
          <ac:chgData name="Jakkawad Pattrapakdeekul" userId="503eee6d104f9009" providerId="LiveId" clId="{3BB3DAE9-61F4-4F1E-B687-5EC92395D56E}" dt="2025-05-24T05:06:19.678" v="199" actId="478"/>
          <ac:spMkLst>
            <pc:docMk/>
            <pc:sldMk cId="195088433" sldId="256"/>
            <ac:spMk id="44" creationId="{18D75467-6509-18F9-519B-EA0DE907AB3D}"/>
          </ac:spMkLst>
        </pc:spChg>
        <pc:spChg chg="del">
          <ac:chgData name="Jakkawad Pattrapakdeekul" userId="503eee6d104f9009" providerId="LiveId" clId="{3BB3DAE9-61F4-4F1E-B687-5EC92395D56E}" dt="2025-05-24T05:05:46" v="167" actId="478"/>
          <ac:spMkLst>
            <pc:docMk/>
            <pc:sldMk cId="195088433" sldId="256"/>
            <ac:spMk id="46" creationId="{E57853A0-1B89-E5BD-E9D6-4822D7888E8B}"/>
          </ac:spMkLst>
        </pc:spChg>
        <pc:spChg chg="del">
          <ac:chgData name="Jakkawad Pattrapakdeekul" userId="503eee6d104f9009" providerId="LiveId" clId="{3BB3DAE9-61F4-4F1E-B687-5EC92395D56E}" dt="2025-05-24T05:07:09.982" v="232" actId="478"/>
          <ac:spMkLst>
            <pc:docMk/>
            <pc:sldMk cId="195088433" sldId="256"/>
            <ac:spMk id="49" creationId="{EADCB600-981D-79D5-1A1D-EBA65D047272}"/>
          </ac:spMkLst>
        </pc:spChg>
        <pc:spChg chg="del">
          <ac:chgData name="Jakkawad Pattrapakdeekul" userId="503eee6d104f9009" providerId="LiveId" clId="{3BB3DAE9-61F4-4F1E-B687-5EC92395D56E}" dt="2025-05-24T05:05:47.398" v="168" actId="478"/>
          <ac:spMkLst>
            <pc:docMk/>
            <pc:sldMk cId="195088433" sldId="256"/>
            <ac:spMk id="50" creationId="{20D95E59-83BE-9B5E-F005-4E61366BB995}"/>
          </ac:spMkLst>
        </pc:spChg>
        <pc:spChg chg="del mod">
          <ac:chgData name="Jakkawad Pattrapakdeekul" userId="503eee6d104f9009" providerId="LiveId" clId="{3BB3DAE9-61F4-4F1E-B687-5EC92395D56E}" dt="2025-05-24T05:07:34.310" v="244" actId="478"/>
          <ac:spMkLst>
            <pc:docMk/>
            <pc:sldMk cId="195088433" sldId="256"/>
            <ac:spMk id="53" creationId="{0AF4283F-3BBA-4055-5393-53461DD2C343}"/>
          </ac:spMkLst>
        </pc:spChg>
        <pc:spChg chg="del">
          <ac:chgData name="Jakkawad Pattrapakdeekul" userId="503eee6d104f9009" providerId="LiveId" clId="{3BB3DAE9-61F4-4F1E-B687-5EC92395D56E}" dt="2025-05-24T05:07:20.174" v="237" actId="478"/>
          <ac:spMkLst>
            <pc:docMk/>
            <pc:sldMk cId="195088433" sldId="256"/>
            <ac:spMk id="54" creationId="{CAF405F4-9F1E-B45C-0443-C8714A319466}"/>
          </ac:spMkLst>
        </pc:spChg>
        <pc:spChg chg="del">
          <ac:chgData name="Jakkawad Pattrapakdeekul" userId="503eee6d104f9009" providerId="LiveId" clId="{3BB3DAE9-61F4-4F1E-B687-5EC92395D56E}" dt="2025-05-24T05:07:08.582" v="231" actId="478"/>
          <ac:spMkLst>
            <pc:docMk/>
            <pc:sldMk cId="195088433" sldId="256"/>
            <ac:spMk id="63" creationId="{DAB8BEC6-7EFF-494C-C616-BEBF230F59E3}"/>
          </ac:spMkLst>
        </pc:spChg>
        <pc:spChg chg="del mod">
          <ac:chgData name="Jakkawad Pattrapakdeekul" userId="503eee6d104f9009" providerId="LiveId" clId="{3BB3DAE9-61F4-4F1E-B687-5EC92395D56E}" dt="2025-05-24T05:06:44.514" v="219" actId="478"/>
          <ac:spMkLst>
            <pc:docMk/>
            <pc:sldMk cId="195088433" sldId="256"/>
            <ac:spMk id="65" creationId="{4EE1464C-DC5E-B858-CD62-6F468FBA572E}"/>
          </ac:spMkLst>
        </pc:spChg>
        <pc:spChg chg="mod">
          <ac:chgData name="Jakkawad Pattrapakdeekul" userId="503eee6d104f9009" providerId="LiveId" clId="{3BB3DAE9-61F4-4F1E-B687-5EC92395D56E}" dt="2025-05-24T05:08:04.362" v="259" actId="1076"/>
          <ac:spMkLst>
            <pc:docMk/>
            <pc:sldMk cId="195088433" sldId="256"/>
            <ac:spMk id="80" creationId="{2D6D0426-323D-0E97-2B06-F0667001BE71}"/>
          </ac:spMkLst>
        </pc:spChg>
        <pc:spChg chg="del">
          <ac:chgData name="Jakkawad Pattrapakdeekul" userId="503eee6d104f9009" providerId="LiveId" clId="{3BB3DAE9-61F4-4F1E-B687-5EC92395D56E}" dt="2025-05-24T05:07:13.242" v="234" actId="478"/>
          <ac:spMkLst>
            <pc:docMk/>
            <pc:sldMk cId="195088433" sldId="256"/>
            <ac:spMk id="96" creationId="{D4FCBBB5-CBBB-2C38-CFEB-612943E73209}"/>
          </ac:spMkLst>
        </pc:spChg>
        <pc:spChg chg="del mod">
          <ac:chgData name="Jakkawad Pattrapakdeekul" userId="503eee6d104f9009" providerId="LiveId" clId="{3BB3DAE9-61F4-4F1E-B687-5EC92395D56E}" dt="2025-05-24T05:06:31.954" v="203" actId="478"/>
          <ac:spMkLst>
            <pc:docMk/>
            <pc:sldMk cId="195088433" sldId="256"/>
            <ac:spMk id="97" creationId="{B3473DDC-6D2C-57DB-F998-CCF7E8E7A5E5}"/>
          </ac:spMkLst>
        </pc:spChg>
        <pc:spChg chg="del">
          <ac:chgData name="Jakkawad Pattrapakdeekul" userId="503eee6d104f9009" providerId="LiveId" clId="{3BB3DAE9-61F4-4F1E-B687-5EC92395D56E}" dt="2025-05-24T05:07:24.626" v="239" actId="478"/>
          <ac:spMkLst>
            <pc:docMk/>
            <pc:sldMk cId="195088433" sldId="256"/>
            <ac:spMk id="98" creationId="{17029496-0A62-F042-6418-60F37758A22E}"/>
          </ac:spMkLst>
        </pc:spChg>
        <pc:spChg chg="del">
          <ac:chgData name="Jakkawad Pattrapakdeekul" userId="503eee6d104f9009" providerId="LiveId" clId="{3BB3DAE9-61F4-4F1E-B687-5EC92395D56E}" dt="2025-05-24T05:07:23.127" v="238" actId="478"/>
          <ac:spMkLst>
            <pc:docMk/>
            <pc:sldMk cId="195088433" sldId="256"/>
            <ac:spMk id="100" creationId="{440C95A9-F0FF-E125-1C1C-23E6B97ED30D}"/>
          </ac:spMkLst>
        </pc:spChg>
        <pc:spChg chg="del mod ord">
          <ac:chgData name="Jakkawad Pattrapakdeekul" userId="503eee6d104f9009" providerId="LiveId" clId="{3BB3DAE9-61F4-4F1E-B687-5EC92395D56E}" dt="2025-05-24T05:08:11.670" v="260" actId="478"/>
          <ac:spMkLst>
            <pc:docMk/>
            <pc:sldMk cId="195088433" sldId="256"/>
            <ac:spMk id="101" creationId="{187D699C-6CEF-20D4-6ED5-7D842319E966}"/>
          </ac:spMkLst>
        </pc:spChg>
        <pc:spChg chg="del mod">
          <ac:chgData name="Jakkawad Pattrapakdeekul" userId="503eee6d104f9009" providerId="LiveId" clId="{3BB3DAE9-61F4-4F1E-B687-5EC92395D56E}" dt="2025-05-24T05:07:07.046" v="230" actId="478"/>
          <ac:spMkLst>
            <pc:docMk/>
            <pc:sldMk cId="195088433" sldId="256"/>
            <ac:spMk id="102" creationId="{DAD2F4D9-7585-589E-3B82-75CB34ED4E94}"/>
          </ac:spMkLst>
        </pc:spChg>
        <pc:spChg chg="del">
          <ac:chgData name="Jakkawad Pattrapakdeekul" userId="503eee6d104f9009" providerId="LiveId" clId="{3BB3DAE9-61F4-4F1E-B687-5EC92395D56E}" dt="2025-05-24T05:07:18.114" v="236" actId="478"/>
          <ac:spMkLst>
            <pc:docMk/>
            <pc:sldMk cId="195088433" sldId="256"/>
            <ac:spMk id="104" creationId="{38983772-55E8-29C1-1939-EB630BFA3401}"/>
          </ac:spMkLst>
        </pc:spChg>
        <pc:spChg chg="del">
          <ac:chgData name="Jakkawad Pattrapakdeekul" userId="503eee6d104f9009" providerId="LiveId" clId="{3BB3DAE9-61F4-4F1E-B687-5EC92395D56E}" dt="2025-05-24T05:07:29.842" v="241" actId="478"/>
          <ac:spMkLst>
            <pc:docMk/>
            <pc:sldMk cId="195088433" sldId="256"/>
            <ac:spMk id="110" creationId="{CC6A88F7-DD4F-615D-E5A3-3A20A5D831D7}"/>
          </ac:spMkLst>
        </pc:spChg>
        <pc:spChg chg="del">
          <ac:chgData name="Jakkawad Pattrapakdeekul" userId="503eee6d104f9009" providerId="LiveId" clId="{3BB3DAE9-61F4-4F1E-B687-5EC92395D56E}" dt="2025-05-24T05:07:37.687" v="246" actId="478"/>
          <ac:spMkLst>
            <pc:docMk/>
            <pc:sldMk cId="195088433" sldId="256"/>
            <ac:spMk id="131" creationId="{A21DBC71-0CC5-3269-7B5C-8B39E1F61309}"/>
          </ac:spMkLst>
        </pc:spChg>
        <pc:spChg chg="del">
          <ac:chgData name="Jakkawad Pattrapakdeekul" userId="503eee6d104f9009" providerId="LiveId" clId="{3BB3DAE9-61F4-4F1E-B687-5EC92395D56E}" dt="2025-05-24T05:07:35.494" v="245" actId="478"/>
          <ac:spMkLst>
            <pc:docMk/>
            <pc:sldMk cId="195088433" sldId="256"/>
            <ac:spMk id="132" creationId="{31AF53A6-31C4-A06A-9372-9EEAD7B53939}"/>
          </ac:spMkLst>
        </pc:spChg>
        <pc:picChg chg="del">
          <ac:chgData name="Jakkawad Pattrapakdeekul" userId="503eee6d104f9009" providerId="LiveId" clId="{3BB3DAE9-61F4-4F1E-B687-5EC92395D56E}" dt="2025-04-30T04:52:25.736" v="5" actId="478"/>
          <ac:picMkLst>
            <pc:docMk/>
            <pc:sldMk cId="195088433" sldId="256"/>
            <ac:picMk id="2" creationId="{749E1EEF-4247-A27D-9B2D-A84D1546A4B6}"/>
          </ac:picMkLst>
        </pc:picChg>
        <pc:picChg chg="del">
          <ac:chgData name="Jakkawad Pattrapakdeekul" userId="503eee6d104f9009" providerId="LiveId" clId="{3BB3DAE9-61F4-4F1E-B687-5EC92395D56E}" dt="2025-04-30T04:52:39.741" v="24" actId="478"/>
          <ac:picMkLst>
            <pc:docMk/>
            <pc:sldMk cId="195088433" sldId="256"/>
            <ac:picMk id="3" creationId="{93742D06-59F2-DE9B-140F-A4E0267E0346}"/>
          </ac:picMkLst>
        </pc:picChg>
        <pc:picChg chg="del">
          <ac:chgData name="Jakkawad Pattrapakdeekul" userId="503eee6d104f9009" providerId="LiveId" clId="{3BB3DAE9-61F4-4F1E-B687-5EC92395D56E}" dt="2025-04-30T04:52:42.576" v="28" actId="478"/>
          <ac:picMkLst>
            <pc:docMk/>
            <pc:sldMk cId="195088433" sldId="256"/>
            <ac:picMk id="5" creationId="{25F00928-92D3-7DF9-CB65-13AC2ECCB5C7}"/>
          </ac:picMkLst>
        </pc:picChg>
        <pc:picChg chg="del">
          <ac:chgData name="Jakkawad Pattrapakdeekul" userId="503eee6d104f9009" providerId="LiveId" clId="{3BB3DAE9-61F4-4F1E-B687-5EC92395D56E}" dt="2025-05-24T05:05:56.038" v="175" actId="478"/>
          <ac:picMkLst>
            <pc:docMk/>
            <pc:sldMk cId="195088433" sldId="256"/>
            <ac:picMk id="6" creationId="{BF5176ED-3F3E-48C9-849B-31ECEA21F0EF}"/>
          </ac:picMkLst>
        </pc:picChg>
        <pc:picChg chg="del">
          <ac:chgData name="Jakkawad Pattrapakdeekul" userId="503eee6d104f9009" providerId="LiveId" clId="{3BB3DAE9-61F4-4F1E-B687-5EC92395D56E}" dt="2025-05-24T05:06:13.134" v="190" actId="478"/>
          <ac:picMkLst>
            <pc:docMk/>
            <pc:sldMk cId="195088433" sldId="256"/>
            <ac:picMk id="7" creationId="{0943F874-E08E-E55C-CAA7-EDA6C0CD6784}"/>
          </ac:picMkLst>
        </pc:picChg>
        <pc:picChg chg="del">
          <ac:chgData name="Jakkawad Pattrapakdeekul" userId="503eee6d104f9009" providerId="LiveId" clId="{3BB3DAE9-61F4-4F1E-B687-5EC92395D56E}" dt="2025-05-24T05:06:14.434" v="192" actId="478"/>
          <ac:picMkLst>
            <pc:docMk/>
            <pc:sldMk cId="195088433" sldId="256"/>
            <ac:picMk id="8" creationId="{4B4AB35F-158C-FEF3-E4C3-883DB110FA7F}"/>
          </ac:picMkLst>
        </pc:picChg>
        <pc:picChg chg="del">
          <ac:chgData name="Jakkawad Pattrapakdeekul" userId="503eee6d104f9009" providerId="LiveId" clId="{3BB3DAE9-61F4-4F1E-B687-5EC92395D56E}" dt="2025-05-24T05:06:06.150" v="186" actId="478"/>
          <ac:picMkLst>
            <pc:docMk/>
            <pc:sldMk cId="195088433" sldId="256"/>
            <ac:picMk id="9" creationId="{972216CA-7007-AAFE-6412-067D9E9564FD}"/>
          </ac:picMkLst>
        </pc:picChg>
        <pc:picChg chg="del">
          <ac:chgData name="Jakkawad Pattrapakdeekul" userId="503eee6d104f9009" providerId="LiveId" clId="{3BB3DAE9-61F4-4F1E-B687-5EC92395D56E}" dt="2025-05-24T05:05:48.738" v="169" actId="478"/>
          <ac:picMkLst>
            <pc:docMk/>
            <pc:sldMk cId="195088433" sldId="256"/>
            <ac:picMk id="13" creationId="{8CE26EC6-D604-F0B1-3B52-A5A339E58D7E}"/>
          </ac:picMkLst>
        </pc:picChg>
        <pc:picChg chg="del">
          <ac:chgData name="Jakkawad Pattrapakdeekul" userId="503eee6d104f9009" providerId="LiveId" clId="{3BB3DAE9-61F4-4F1E-B687-5EC92395D56E}" dt="2025-05-24T05:05:53.662" v="172" actId="478"/>
          <ac:picMkLst>
            <pc:docMk/>
            <pc:sldMk cId="195088433" sldId="256"/>
            <ac:picMk id="14" creationId="{890D02AC-54F7-381F-E552-3CFA21C0224E}"/>
          </ac:picMkLst>
        </pc:picChg>
        <pc:picChg chg="del">
          <ac:chgData name="Jakkawad Pattrapakdeekul" userId="503eee6d104f9009" providerId="LiveId" clId="{3BB3DAE9-61F4-4F1E-B687-5EC92395D56E}" dt="2025-04-30T04:52:40.994" v="26" actId="478"/>
          <ac:picMkLst>
            <pc:docMk/>
            <pc:sldMk cId="195088433" sldId="256"/>
            <ac:picMk id="15" creationId="{5A56DE21-B17F-CCB3-342F-E1E186D71A2D}"/>
          </ac:picMkLst>
        </pc:picChg>
        <pc:picChg chg="del">
          <ac:chgData name="Jakkawad Pattrapakdeekul" userId="503eee6d104f9009" providerId="LiveId" clId="{3BB3DAE9-61F4-4F1E-B687-5EC92395D56E}" dt="2025-04-30T04:52:51.714" v="37" actId="478"/>
          <ac:picMkLst>
            <pc:docMk/>
            <pc:sldMk cId="195088433" sldId="256"/>
            <ac:picMk id="16" creationId="{0D88B84F-65EE-33E9-CDF0-EF04F278448F}"/>
          </ac:picMkLst>
        </pc:picChg>
        <pc:picChg chg="del">
          <ac:chgData name="Jakkawad Pattrapakdeekul" userId="503eee6d104f9009" providerId="LiveId" clId="{3BB3DAE9-61F4-4F1E-B687-5EC92395D56E}" dt="2025-04-30T04:52:20.971" v="1" actId="478"/>
          <ac:picMkLst>
            <pc:docMk/>
            <pc:sldMk cId="195088433" sldId="256"/>
            <ac:picMk id="17" creationId="{167B40C1-6BAF-022A-9226-853A18630F2D}"/>
          </ac:picMkLst>
        </pc:picChg>
        <pc:picChg chg="del">
          <ac:chgData name="Jakkawad Pattrapakdeekul" userId="503eee6d104f9009" providerId="LiveId" clId="{3BB3DAE9-61F4-4F1E-B687-5EC92395D56E}" dt="2025-04-30T04:52:41.510" v="27" actId="478"/>
          <ac:picMkLst>
            <pc:docMk/>
            <pc:sldMk cId="195088433" sldId="256"/>
            <ac:picMk id="18" creationId="{2E07598F-0160-3A3C-318B-DD0180360CA7}"/>
          </ac:picMkLst>
        </pc:picChg>
        <pc:picChg chg="del">
          <ac:chgData name="Jakkawad Pattrapakdeekul" userId="503eee6d104f9009" providerId="LiveId" clId="{3BB3DAE9-61F4-4F1E-B687-5EC92395D56E}" dt="2025-04-30T04:52:40.242" v="25" actId="478"/>
          <ac:picMkLst>
            <pc:docMk/>
            <pc:sldMk cId="195088433" sldId="256"/>
            <ac:picMk id="21" creationId="{B7EE9C8B-893B-BBEA-8F38-C4D5307953A4}"/>
          </ac:picMkLst>
        </pc:picChg>
        <pc:picChg chg="del mod">
          <ac:chgData name="Jakkawad Pattrapakdeekul" userId="503eee6d104f9009" providerId="LiveId" clId="{3BB3DAE9-61F4-4F1E-B687-5EC92395D56E}" dt="2025-05-24T05:05:54.966" v="174" actId="478"/>
          <ac:picMkLst>
            <pc:docMk/>
            <pc:sldMk cId="195088433" sldId="256"/>
            <ac:picMk id="22" creationId="{89CA3DAD-D376-91AE-6726-6C1B89D40763}"/>
          </ac:picMkLst>
        </pc:picChg>
        <pc:picChg chg="del">
          <ac:chgData name="Jakkawad Pattrapakdeekul" userId="503eee6d104f9009" providerId="LiveId" clId="{3BB3DAE9-61F4-4F1E-B687-5EC92395D56E}" dt="2025-04-30T04:52:32.433" v="12" actId="478"/>
          <ac:picMkLst>
            <pc:docMk/>
            <pc:sldMk cId="195088433" sldId="256"/>
            <ac:picMk id="23" creationId="{56F5EED2-1E87-CDBF-FED9-EF2922DB90B7}"/>
          </ac:picMkLst>
        </pc:picChg>
        <pc:picChg chg="del">
          <ac:chgData name="Jakkawad Pattrapakdeekul" userId="503eee6d104f9009" providerId="LiveId" clId="{3BB3DAE9-61F4-4F1E-B687-5EC92395D56E}" dt="2025-04-30T04:52:45.210" v="33" actId="478"/>
          <ac:picMkLst>
            <pc:docMk/>
            <pc:sldMk cId="195088433" sldId="256"/>
            <ac:picMk id="26" creationId="{B2DBF0CA-86B7-48F4-F577-29C658A82859}"/>
          </ac:picMkLst>
        </pc:picChg>
        <pc:picChg chg="del">
          <ac:chgData name="Jakkawad Pattrapakdeekul" userId="503eee6d104f9009" providerId="LiveId" clId="{3BB3DAE9-61F4-4F1E-B687-5EC92395D56E}" dt="2025-04-30T04:52:44.747" v="32" actId="478"/>
          <ac:picMkLst>
            <pc:docMk/>
            <pc:sldMk cId="195088433" sldId="256"/>
            <ac:picMk id="28" creationId="{6183D1ED-1BA0-4EBF-C04F-99E9844882FB}"/>
          </ac:picMkLst>
        </pc:picChg>
        <pc:picChg chg="mod">
          <ac:chgData name="Jakkawad Pattrapakdeekul" userId="503eee6d104f9009" providerId="LiveId" clId="{3BB3DAE9-61F4-4F1E-B687-5EC92395D56E}" dt="2025-04-30T05:01:47.154" v="121" actId="1076"/>
          <ac:picMkLst>
            <pc:docMk/>
            <pc:sldMk cId="195088433" sldId="256"/>
            <ac:picMk id="29" creationId="{C9661FB9-52DA-3603-ED11-B23E618E8A28}"/>
          </ac:picMkLst>
        </pc:picChg>
        <pc:picChg chg="del">
          <ac:chgData name="Jakkawad Pattrapakdeekul" userId="503eee6d104f9009" providerId="LiveId" clId="{3BB3DAE9-61F4-4F1E-B687-5EC92395D56E}" dt="2025-05-24T05:06:21.662" v="200" actId="478"/>
          <ac:picMkLst>
            <pc:docMk/>
            <pc:sldMk cId="195088433" sldId="256"/>
            <ac:picMk id="30" creationId="{4D180504-A34F-D503-DC2C-3D7C37ADC17D}"/>
          </ac:picMkLst>
        </pc:picChg>
        <pc:picChg chg="del mod">
          <ac:chgData name="Jakkawad Pattrapakdeekul" userId="503eee6d104f9009" providerId="LiveId" clId="{3BB3DAE9-61F4-4F1E-B687-5EC92395D56E}" dt="2025-05-24T05:07:42.494" v="248" actId="478"/>
          <ac:picMkLst>
            <pc:docMk/>
            <pc:sldMk cId="195088433" sldId="256"/>
            <ac:picMk id="31" creationId="{1D52D6A6-6171-E663-C1DE-545702ECF22C}"/>
          </ac:picMkLst>
        </pc:picChg>
        <pc:picChg chg="del">
          <ac:chgData name="Jakkawad Pattrapakdeekul" userId="503eee6d104f9009" providerId="LiveId" clId="{3BB3DAE9-61F4-4F1E-B687-5EC92395D56E}" dt="2025-05-24T05:06:35.518" v="207" actId="478"/>
          <ac:picMkLst>
            <pc:docMk/>
            <pc:sldMk cId="195088433" sldId="256"/>
            <ac:picMk id="32" creationId="{14B8055A-352E-68FF-7B09-ED65820C13B9}"/>
          </ac:picMkLst>
        </pc:picChg>
        <pc:picChg chg="del">
          <ac:chgData name="Jakkawad Pattrapakdeekul" userId="503eee6d104f9009" providerId="LiveId" clId="{3BB3DAE9-61F4-4F1E-B687-5EC92395D56E}" dt="2025-04-30T04:52:27.707" v="9" actId="478"/>
          <ac:picMkLst>
            <pc:docMk/>
            <pc:sldMk cId="195088433" sldId="256"/>
            <ac:picMk id="34" creationId="{A4CFC011-2A38-53E6-C9FE-2939AE2E86CA}"/>
          </ac:picMkLst>
        </pc:picChg>
        <pc:picChg chg="del">
          <ac:chgData name="Jakkawad Pattrapakdeekul" userId="503eee6d104f9009" providerId="LiveId" clId="{3BB3DAE9-61F4-4F1E-B687-5EC92395D56E}" dt="2025-04-30T04:52:46.882" v="35" actId="478"/>
          <ac:picMkLst>
            <pc:docMk/>
            <pc:sldMk cId="195088433" sldId="256"/>
            <ac:picMk id="35" creationId="{FB8320B8-5357-E968-1C4D-25FC4BCE16F7}"/>
          </ac:picMkLst>
        </pc:picChg>
        <pc:picChg chg="del">
          <ac:chgData name="Jakkawad Pattrapakdeekul" userId="503eee6d104f9009" providerId="LiveId" clId="{3BB3DAE9-61F4-4F1E-B687-5EC92395D56E}" dt="2025-05-24T05:07:46.279" v="252" actId="478"/>
          <ac:picMkLst>
            <pc:docMk/>
            <pc:sldMk cId="195088433" sldId="256"/>
            <ac:picMk id="36" creationId="{A5C865A8-46DE-BE8B-2E6C-5C30EDF58D3D}"/>
          </ac:picMkLst>
        </pc:picChg>
        <pc:picChg chg="del">
          <ac:chgData name="Jakkawad Pattrapakdeekul" userId="503eee6d104f9009" providerId="LiveId" clId="{3BB3DAE9-61F4-4F1E-B687-5EC92395D56E}" dt="2025-04-30T04:52:44.240" v="31" actId="478"/>
          <ac:picMkLst>
            <pc:docMk/>
            <pc:sldMk cId="195088433" sldId="256"/>
            <ac:picMk id="42" creationId="{7959026C-EA7C-02E0-0B0F-976E39F7E1B0}"/>
          </ac:picMkLst>
        </pc:picChg>
        <pc:picChg chg="del">
          <ac:chgData name="Jakkawad Pattrapakdeekul" userId="503eee6d104f9009" providerId="LiveId" clId="{3BB3DAE9-61F4-4F1E-B687-5EC92395D56E}" dt="2025-05-24T05:06:36.194" v="208" actId="478"/>
          <ac:picMkLst>
            <pc:docMk/>
            <pc:sldMk cId="195088433" sldId="256"/>
            <ac:picMk id="43" creationId="{2BFE322E-90B2-3B71-1FF6-5538C217FE21}"/>
          </ac:picMkLst>
        </pc:picChg>
        <pc:picChg chg="del mod">
          <ac:chgData name="Jakkawad Pattrapakdeekul" userId="503eee6d104f9009" providerId="LiveId" clId="{3BB3DAE9-61F4-4F1E-B687-5EC92395D56E}" dt="2025-05-24T05:06:55.966" v="227" actId="478"/>
          <ac:picMkLst>
            <pc:docMk/>
            <pc:sldMk cId="195088433" sldId="256"/>
            <ac:picMk id="45" creationId="{2CE2EDBC-CF53-3861-7073-3E034006AB39}"/>
          </ac:picMkLst>
        </pc:picChg>
        <pc:picChg chg="del">
          <ac:chgData name="Jakkawad Pattrapakdeekul" userId="503eee6d104f9009" providerId="LiveId" clId="{3BB3DAE9-61F4-4F1E-B687-5EC92395D56E}" dt="2025-04-30T04:52:45.743" v="34" actId="478"/>
          <ac:picMkLst>
            <pc:docMk/>
            <pc:sldMk cId="195088433" sldId="256"/>
            <ac:picMk id="47" creationId="{52C68E67-B2B3-167D-2781-60A553516F6B}"/>
          </ac:picMkLst>
        </pc:picChg>
        <pc:picChg chg="del">
          <ac:chgData name="Jakkawad Pattrapakdeekul" userId="503eee6d104f9009" providerId="LiveId" clId="{3BB3DAE9-61F4-4F1E-B687-5EC92395D56E}" dt="2025-05-24T05:06:40.678" v="214" actId="478"/>
          <ac:picMkLst>
            <pc:docMk/>
            <pc:sldMk cId="195088433" sldId="256"/>
            <ac:picMk id="48" creationId="{F6F60F15-0DBF-0558-778B-FD4F97B9BD26}"/>
          </ac:picMkLst>
        </pc:picChg>
        <pc:picChg chg="del">
          <ac:chgData name="Jakkawad Pattrapakdeekul" userId="503eee6d104f9009" providerId="LiveId" clId="{3BB3DAE9-61F4-4F1E-B687-5EC92395D56E}" dt="2025-05-24T05:06:38.162" v="211" actId="478"/>
          <ac:picMkLst>
            <pc:docMk/>
            <pc:sldMk cId="195088433" sldId="256"/>
            <ac:picMk id="51" creationId="{9F402275-86BA-2588-01CB-EB1E16A873E7}"/>
          </ac:picMkLst>
        </pc:picChg>
        <pc:picChg chg="del">
          <ac:chgData name="Jakkawad Pattrapakdeekul" userId="503eee6d104f9009" providerId="LiveId" clId="{3BB3DAE9-61F4-4F1E-B687-5EC92395D56E}" dt="2025-05-24T05:06:36.746" v="209" actId="478"/>
          <ac:picMkLst>
            <pc:docMk/>
            <pc:sldMk cId="195088433" sldId="256"/>
            <ac:picMk id="52" creationId="{FF2BBFA6-619A-AB7C-2C78-A41D6896B235}"/>
          </ac:picMkLst>
        </pc:picChg>
        <pc:picChg chg="add del mod modCrop">
          <ac:chgData name="Jakkawad Pattrapakdeekul" userId="503eee6d104f9009" providerId="LiveId" clId="{3BB3DAE9-61F4-4F1E-B687-5EC92395D56E}" dt="2025-04-30T04:58:33.386" v="86" actId="478"/>
          <ac:picMkLst>
            <pc:docMk/>
            <pc:sldMk cId="195088433" sldId="256"/>
            <ac:picMk id="55" creationId="{96E976B7-AD4A-D285-82CC-0692C6303553}"/>
          </ac:picMkLst>
        </pc:picChg>
        <pc:picChg chg="del">
          <ac:chgData name="Jakkawad Pattrapakdeekul" userId="503eee6d104f9009" providerId="LiveId" clId="{3BB3DAE9-61F4-4F1E-B687-5EC92395D56E}" dt="2025-05-24T05:06:33.130" v="204" actId="478"/>
          <ac:picMkLst>
            <pc:docMk/>
            <pc:sldMk cId="195088433" sldId="256"/>
            <ac:picMk id="56" creationId="{8B5DC7C2-F592-9590-A30A-A190616EDAE8}"/>
          </ac:picMkLst>
        </pc:picChg>
        <pc:picChg chg="del">
          <ac:chgData name="Jakkawad Pattrapakdeekul" userId="503eee6d104f9009" providerId="LiveId" clId="{3BB3DAE9-61F4-4F1E-B687-5EC92395D56E}" dt="2025-04-30T04:52:49.454" v="36" actId="478"/>
          <ac:picMkLst>
            <pc:docMk/>
            <pc:sldMk cId="195088433" sldId="256"/>
            <ac:picMk id="57" creationId="{5B3C0D63-6936-9FD6-4F15-FDF56678BCB9}"/>
          </ac:picMkLst>
        </pc:picChg>
        <pc:picChg chg="del mod">
          <ac:chgData name="Jakkawad Pattrapakdeekul" userId="503eee6d104f9009" providerId="LiveId" clId="{3BB3DAE9-61F4-4F1E-B687-5EC92395D56E}" dt="2025-04-30T04:52:43.698" v="30" actId="478"/>
          <ac:picMkLst>
            <pc:docMk/>
            <pc:sldMk cId="195088433" sldId="256"/>
            <ac:picMk id="58" creationId="{6B1F5401-D8C1-AC8A-51D8-77D6103DEAD0}"/>
          </ac:picMkLst>
        </pc:picChg>
        <pc:picChg chg="del">
          <ac:chgData name="Jakkawad Pattrapakdeekul" userId="503eee6d104f9009" providerId="LiveId" clId="{3BB3DAE9-61F4-4F1E-B687-5EC92395D56E}" dt="2025-05-24T05:07:44.330" v="250" actId="478"/>
          <ac:picMkLst>
            <pc:docMk/>
            <pc:sldMk cId="195088433" sldId="256"/>
            <ac:picMk id="59" creationId="{36E88478-3603-E250-AC7C-2F7A0831CC25}"/>
          </ac:picMkLst>
        </pc:picChg>
        <pc:picChg chg="del">
          <ac:chgData name="Jakkawad Pattrapakdeekul" userId="503eee6d104f9009" providerId="LiveId" clId="{3BB3DAE9-61F4-4F1E-B687-5EC92395D56E}" dt="2025-05-24T05:05:50.349" v="170" actId="478"/>
          <ac:picMkLst>
            <pc:docMk/>
            <pc:sldMk cId="195088433" sldId="256"/>
            <ac:picMk id="60" creationId="{D11AC651-5A30-45C7-8BF5-6D0CE13839FB}"/>
          </ac:picMkLst>
        </pc:picChg>
        <pc:picChg chg="del">
          <ac:chgData name="Jakkawad Pattrapakdeekul" userId="503eee6d104f9009" providerId="LiveId" clId="{3BB3DAE9-61F4-4F1E-B687-5EC92395D56E}" dt="2025-05-24T05:06:33.870" v="205" actId="478"/>
          <ac:picMkLst>
            <pc:docMk/>
            <pc:sldMk cId="195088433" sldId="256"/>
            <ac:picMk id="61" creationId="{CC3F8F7E-0E2F-F20D-0BF3-A97EC310EAF8}"/>
          </ac:picMkLst>
        </pc:picChg>
        <pc:picChg chg="del">
          <ac:chgData name="Jakkawad Pattrapakdeekul" userId="503eee6d104f9009" providerId="LiveId" clId="{3BB3DAE9-61F4-4F1E-B687-5EC92395D56E}" dt="2025-05-24T05:05:52.221" v="171" actId="478"/>
          <ac:picMkLst>
            <pc:docMk/>
            <pc:sldMk cId="195088433" sldId="256"/>
            <ac:picMk id="62" creationId="{01533214-CE93-F2B2-1254-5ADE7E4A8923}"/>
          </ac:picMkLst>
        </pc:picChg>
        <pc:picChg chg="add del mod">
          <ac:chgData name="Jakkawad Pattrapakdeekul" userId="503eee6d104f9009" providerId="LiveId" clId="{3BB3DAE9-61F4-4F1E-B687-5EC92395D56E}" dt="2025-05-24T05:08:00.582" v="258" actId="478"/>
          <ac:picMkLst>
            <pc:docMk/>
            <pc:sldMk cId="195088433" sldId="256"/>
            <ac:picMk id="66" creationId="{38947A9D-586E-3D1E-C1D0-0F84C48D667C}"/>
          </ac:picMkLst>
        </pc:picChg>
        <pc:picChg chg="del">
          <ac:chgData name="Jakkawad Pattrapakdeekul" userId="503eee6d104f9009" providerId="LiveId" clId="{3BB3DAE9-61F4-4F1E-B687-5EC92395D56E}" dt="2025-04-30T04:52:28.366" v="10" actId="478"/>
          <ac:picMkLst>
            <pc:docMk/>
            <pc:sldMk cId="195088433" sldId="256"/>
            <ac:picMk id="67" creationId="{61279BCA-2703-2A73-4B6C-5EAB2A997376}"/>
          </ac:picMkLst>
        </pc:picChg>
        <pc:picChg chg="del">
          <ac:chgData name="Jakkawad Pattrapakdeekul" userId="503eee6d104f9009" providerId="LiveId" clId="{3BB3DAE9-61F4-4F1E-B687-5EC92395D56E}" dt="2025-05-24T05:06:23.182" v="201" actId="478"/>
          <ac:picMkLst>
            <pc:docMk/>
            <pc:sldMk cId="195088433" sldId="256"/>
            <ac:picMk id="68" creationId="{7A41053D-CAD0-6CA4-6A93-232BD8C51D79}"/>
          </ac:picMkLst>
        </pc:picChg>
        <pc:picChg chg="add mod">
          <ac:chgData name="Jakkawad Pattrapakdeekul" userId="503eee6d104f9009" providerId="LiveId" clId="{3BB3DAE9-61F4-4F1E-B687-5EC92395D56E}" dt="2025-04-30T04:56:01.391" v="60" actId="1076"/>
          <ac:picMkLst>
            <pc:docMk/>
            <pc:sldMk cId="195088433" sldId="256"/>
            <ac:picMk id="69" creationId="{E1F06F72-80B5-CF55-3997-F434CA7FC34C}"/>
          </ac:picMkLst>
        </pc:picChg>
        <pc:picChg chg="del">
          <ac:chgData name="Jakkawad Pattrapakdeekul" userId="503eee6d104f9009" providerId="LiveId" clId="{3BB3DAE9-61F4-4F1E-B687-5EC92395D56E}" dt="2025-05-24T05:06:13.678" v="191" actId="478"/>
          <ac:picMkLst>
            <pc:docMk/>
            <pc:sldMk cId="195088433" sldId="256"/>
            <ac:picMk id="70" creationId="{4F585393-1786-AEE5-9B22-4580A1A49D3A}"/>
          </ac:picMkLst>
        </pc:picChg>
        <pc:picChg chg="del">
          <ac:chgData name="Jakkawad Pattrapakdeekul" userId="503eee6d104f9009" providerId="LiveId" clId="{3BB3DAE9-61F4-4F1E-B687-5EC92395D56E}" dt="2025-04-30T04:52:26.646" v="7" actId="478"/>
          <ac:picMkLst>
            <pc:docMk/>
            <pc:sldMk cId="195088433" sldId="256"/>
            <ac:picMk id="71" creationId="{34E40BA9-6C75-309E-9917-B4EBF0A6E9F7}"/>
          </ac:picMkLst>
        </pc:picChg>
        <pc:picChg chg="del">
          <ac:chgData name="Jakkawad Pattrapakdeekul" userId="503eee6d104f9009" providerId="LiveId" clId="{3BB3DAE9-61F4-4F1E-B687-5EC92395D56E}" dt="2025-04-30T04:52:36.535" v="19" actId="478"/>
          <ac:picMkLst>
            <pc:docMk/>
            <pc:sldMk cId="195088433" sldId="256"/>
            <ac:picMk id="72" creationId="{BB07CF12-7743-E18F-CF3E-891C52216014}"/>
          </ac:picMkLst>
        </pc:picChg>
        <pc:picChg chg="del">
          <ac:chgData name="Jakkawad Pattrapakdeekul" userId="503eee6d104f9009" providerId="LiveId" clId="{3BB3DAE9-61F4-4F1E-B687-5EC92395D56E}" dt="2025-04-30T04:52:29.875" v="11" actId="478"/>
          <ac:picMkLst>
            <pc:docMk/>
            <pc:sldMk cId="195088433" sldId="256"/>
            <ac:picMk id="73" creationId="{EB7F55AA-B578-9060-1D59-C611410BF848}"/>
          </ac:picMkLst>
        </pc:picChg>
        <pc:picChg chg="del">
          <ac:chgData name="Jakkawad Pattrapakdeekul" userId="503eee6d104f9009" providerId="LiveId" clId="{3BB3DAE9-61F4-4F1E-B687-5EC92395D56E}" dt="2025-04-30T04:52:19.931" v="0" actId="478"/>
          <ac:picMkLst>
            <pc:docMk/>
            <pc:sldMk cId="195088433" sldId="256"/>
            <ac:picMk id="74" creationId="{C1A948C8-1B59-B6C1-7DD7-587E9FFE3E9B}"/>
          </ac:picMkLst>
        </pc:picChg>
        <pc:picChg chg="del">
          <ac:chgData name="Jakkawad Pattrapakdeekul" userId="503eee6d104f9009" providerId="LiveId" clId="{3BB3DAE9-61F4-4F1E-B687-5EC92395D56E}" dt="2025-05-24T05:06:02.449" v="183" actId="478"/>
          <ac:picMkLst>
            <pc:docMk/>
            <pc:sldMk cId="195088433" sldId="256"/>
            <ac:picMk id="75" creationId="{E9429C42-D37E-4CA0-8F4E-0BB5AA8EDF53}"/>
          </ac:picMkLst>
        </pc:picChg>
        <pc:picChg chg="del">
          <ac:chgData name="Jakkawad Pattrapakdeekul" userId="503eee6d104f9009" providerId="LiveId" clId="{3BB3DAE9-61F4-4F1E-B687-5EC92395D56E}" dt="2025-04-30T04:52:39.291" v="23" actId="478"/>
          <ac:picMkLst>
            <pc:docMk/>
            <pc:sldMk cId="195088433" sldId="256"/>
            <ac:picMk id="76" creationId="{6526A82F-8B9B-ADC2-EB86-A534C28B0B2C}"/>
          </ac:picMkLst>
        </pc:picChg>
        <pc:picChg chg="del">
          <ac:chgData name="Jakkawad Pattrapakdeekul" userId="503eee6d104f9009" providerId="LiveId" clId="{3BB3DAE9-61F4-4F1E-B687-5EC92395D56E}" dt="2025-05-24T05:06:00.266" v="180" actId="478"/>
          <ac:picMkLst>
            <pc:docMk/>
            <pc:sldMk cId="195088433" sldId="256"/>
            <ac:picMk id="77" creationId="{F0BF131E-039F-D2A3-ADFC-CEB3D0B26495}"/>
          </ac:picMkLst>
        </pc:picChg>
        <pc:picChg chg="del">
          <ac:chgData name="Jakkawad Pattrapakdeekul" userId="503eee6d104f9009" providerId="LiveId" clId="{3BB3DAE9-61F4-4F1E-B687-5EC92395D56E}" dt="2025-05-24T05:06:55.234" v="226" actId="478"/>
          <ac:picMkLst>
            <pc:docMk/>
            <pc:sldMk cId="195088433" sldId="256"/>
            <ac:picMk id="78" creationId="{911C93DF-7BDE-A107-5C43-44B0CF6EC58A}"/>
          </ac:picMkLst>
        </pc:picChg>
        <pc:picChg chg="del">
          <ac:chgData name="Jakkawad Pattrapakdeekul" userId="503eee6d104f9009" providerId="LiveId" clId="{3BB3DAE9-61F4-4F1E-B687-5EC92395D56E}" dt="2025-05-24T05:06:34.690" v="206" actId="478"/>
          <ac:picMkLst>
            <pc:docMk/>
            <pc:sldMk cId="195088433" sldId="256"/>
            <ac:picMk id="79" creationId="{4D4F315F-676C-A4B6-58B3-C62CD86C9E96}"/>
          </ac:picMkLst>
        </pc:picChg>
        <pc:picChg chg="del">
          <ac:chgData name="Jakkawad Pattrapakdeekul" userId="503eee6d104f9009" providerId="LiveId" clId="{3BB3DAE9-61F4-4F1E-B687-5EC92395D56E}" dt="2025-05-24T05:06:01.758" v="182" actId="478"/>
          <ac:picMkLst>
            <pc:docMk/>
            <pc:sldMk cId="195088433" sldId="256"/>
            <ac:picMk id="81" creationId="{8244A21B-2C30-15D0-6407-9AFAA54FF1F9}"/>
          </ac:picMkLst>
        </pc:picChg>
        <pc:picChg chg="del">
          <ac:chgData name="Jakkawad Pattrapakdeekul" userId="503eee6d104f9009" providerId="LiveId" clId="{3BB3DAE9-61F4-4F1E-B687-5EC92395D56E}" dt="2025-04-30T04:52:38.418" v="22" actId="478"/>
          <ac:picMkLst>
            <pc:docMk/>
            <pc:sldMk cId="195088433" sldId="256"/>
            <ac:picMk id="82" creationId="{DD0213AB-66D0-BCA2-2350-CC032D7B296D}"/>
          </ac:picMkLst>
        </pc:picChg>
        <pc:picChg chg="del">
          <ac:chgData name="Jakkawad Pattrapakdeekul" userId="503eee6d104f9009" providerId="LiveId" clId="{3BB3DAE9-61F4-4F1E-B687-5EC92395D56E}" dt="2025-05-24T05:06:06.818" v="187" actId="478"/>
          <ac:picMkLst>
            <pc:docMk/>
            <pc:sldMk cId="195088433" sldId="256"/>
            <ac:picMk id="83" creationId="{7419C1D9-C367-15DD-0B85-A98DCD9C8B9A}"/>
          </ac:picMkLst>
        </pc:picChg>
        <pc:picChg chg="del">
          <ac:chgData name="Jakkawad Pattrapakdeekul" userId="503eee6d104f9009" providerId="LiveId" clId="{3BB3DAE9-61F4-4F1E-B687-5EC92395D56E}" dt="2025-05-24T05:05:57.294" v="176" actId="478"/>
          <ac:picMkLst>
            <pc:docMk/>
            <pc:sldMk cId="195088433" sldId="256"/>
            <ac:picMk id="84" creationId="{81CA5B66-73CA-4BAE-46A6-C82A18DAA7F0}"/>
          </ac:picMkLst>
        </pc:picChg>
        <pc:picChg chg="del">
          <ac:chgData name="Jakkawad Pattrapakdeekul" userId="503eee6d104f9009" providerId="LiveId" clId="{3BB3DAE9-61F4-4F1E-B687-5EC92395D56E}" dt="2025-04-30T04:52:33.207" v="13" actId="478"/>
          <ac:picMkLst>
            <pc:docMk/>
            <pc:sldMk cId="195088433" sldId="256"/>
            <ac:picMk id="85" creationId="{C6A0377A-2E09-09BD-D15F-FF052DD79B33}"/>
          </ac:picMkLst>
        </pc:picChg>
        <pc:picChg chg="del">
          <ac:chgData name="Jakkawad Pattrapakdeekul" userId="503eee6d104f9009" providerId="LiveId" clId="{3BB3DAE9-61F4-4F1E-B687-5EC92395D56E}" dt="2025-05-24T05:06:07.793" v="188" actId="478"/>
          <ac:picMkLst>
            <pc:docMk/>
            <pc:sldMk cId="195088433" sldId="256"/>
            <ac:picMk id="86" creationId="{468FDC31-66F8-5F7D-8994-FB176F4EC0D0}"/>
          </ac:picMkLst>
        </pc:picChg>
        <pc:picChg chg="del">
          <ac:chgData name="Jakkawad Pattrapakdeekul" userId="503eee6d104f9009" providerId="LiveId" clId="{3BB3DAE9-61F4-4F1E-B687-5EC92395D56E}" dt="2025-05-24T05:06:03.442" v="184" actId="478"/>
          <ac:picMkLst>
            <pc:docMk/>
            <pc:sldMk cId="195088433" sldId="256"/>
            <ac:picMk id="87" creationId="{D7B70660-EB34-BC5E-25ED-48E7F9DA1F61}"/>
          </ac:picMkLst>
        </pc:picChg>
        <pc:picChg chg="del">
          <ac:chgData name="Jakkawad Pattrapakdeekul" userId="503eee6d104f9009" providerId="LiveId" clId="{3BB3DAE9-61F4-4F1E-B687-5EC92395D56E}" dt="2025-05-24T05:06:17.198" v="196" actId="478"/>
          <ac:picMkLst>
            <pc:docMk/>
            <pc:sldMk cId="195088433" sldId="256"/>
            <ac:picMk id="88" creationId="{FFD2C75C-FFFA-D328-CDCE-FC2DE18AA241}"/>
          </ac:picMkLst>
        </pc:picChg>
        <pc:picChg chg="del">
          <ac:chgData name="Jakkawad Pattrapakdeekul" userId="503eee6d104f9009" providerId="LiveId" clId="{3BB3DAE9-61F4-4F1E-B687-5EC92395D56E}" dt="2025-05-24T05:06:17.738" v="197" actId="478"/>
          <ac:picMkLst>
            <pc:docMk/>
            <pc:sldMk cId="195088433" sldId="256"/>
            <ac:picMk id="89" creationId="{3203394F-96F5-5229-DD28-5660B5B8A027}"/>
          </ac:picMkLst>
        </pc:picChg>
        <pc:picChg chg="del">
          <ac:chgData name="Jakkawad Pattrapakdeekul" userId="503eee6d104f9009" providerId="LiveId" clId="{3BB3DAE9-61F4-4F1E-B687-5EC92395D56E}" dt="2025-05-24T05:06:42.194" v="216" actId="478"/>
          <ac:picMkLst>
            <pc:docMk/>
            <pc:sldMk cId="195088433" sldId="256"/>
            <ac:picMk id="90" creationId="{B28133C5-8A34-203D-A185-963884F3B805}"/>
          </ac:picMkLst>
        </pc:picChg>
        <pc:picChg chg="del">
          <ac:chgData name="Jakkawad Pattrapakdeekul" userId="503eee6d104f9009" providerId="LiveId" clId="{3BB3DAE9-61F4-4F1E-B687-5EC92395D56E}" dt="2025-05-24T05:06:38.782" v="212" actId="478"/>
          <ac:picMkLst>
            <pc:docMk/>
            <pc:sldMk cId="195088433" sldId="256"/>
            <ac:picMk id="91" creationId="{611C71CF-B5D8-FA71-95A5-4CCE198B4840}"/>
          </ac:picMkLst>
        </pc:picChg>
        <pc:picChg chg="del">
          <ac:chgData name="Jakkawad Pattrapakdeekul" userId="503eee6d104f9009" providerId="LiveId" clId="{3BB3DAE9-61F4-4F1E-B687-5EC92395D56E}" dt="2025-05-24T05:06:41.510" v="215" actId="478"/>
          <ac:picMkLst>
            <pc:docMk/>
            <pc:sldMk cId="195088433" sldId="256"/>
            <ac:picMk id="92" creationId="{B731998B-1BD5-A8F1-7242-6A5C536DABFD}"/>
          </ac:picMkLst>
        </pc:picChg>
        <pc:picChg chg="del">
          <ac:chgData name="Jakkawad Pattrapakdeekul" userId="503eee6d104f9009" providerId="LiveId" clId="{3BB3DAE9-61F4-4F1E-B687-5EC92395D56E}" dt="2025-05-24T05:06:16.626" v="195" actId="478"/>
          <ac:picMkLst>
            <pc:docMk/>
            <pc:sldMk cId="195088433" sldId="256"/>
            <ac:picMk id="93" creationId="{9C966169-95A2-C20F-EFD8-762BBF6C957F}"/>
          </ac:picMkLst>
        </pc:picChg>
        <pc:picChg chg="del">
          <ac:chgData name="Jakkawad Pattrapakdeekul" userId="503eee6d104f9009" providerId="LiveId" clId="{3BB3DAE9-61F4-4F1E-B687-5EC92395D56E}" dt="2025-05-24T05:06:18.326" v="198" actId="478"/>
          <ac:picMkLst>
            <pc:docMk/>
            <pc:sldMk cId="195088433" sldId="256"/>
            <ac:picMk id="94" creationId="{4AA91300-8FD6-0968-97C0-17A3FB693FAB}"/>
          </ac:picMkLst>
        </pc:picChg>
        <pc:picChg chg="del">
          <ac:chgData name="Jakkawad Pattrapakdeekul" userId="503eee6d104f9009" providerId="LiveId" clId="{3BB3DAE9-61F4-4F1E-B687-5EC92395D56E}" dt="2025-05-24T05:06:16.070" v="194" actId="478"/>
          <ac:picMkLst>
            <pc:docMk/>
            <pc:sldMk cId="195088433" sldId="256"/>
            <ac:picMk id="105" creationId="{0D258336-3E04-0732-7840-3E16DB98C782}"/>
          </ac:picMkLst>
        </pc:picChg>
        <pc:picChg chg="del">
          <ac:chgData name="Jakkawad Pattrapakdeekul" userId="503eee6d104f9009" providerId="LiveId" clId="{3BB3DAE9-61F4-4F1E-B687-5EC92395D56E}" dt="2025-04-30T04:52:35.950" v="18" actId="478"/>
          <ac:picMkLst>
            <pc:docMk/>
            <pc:sldMk cId="195088433" sldId="256"/>
            <ac:picMk id="106" creationId="{47AE8CF4-D9AF-BEF1-6808-1669254AB8F0}"/>
          </ac:picMkLst>
        </pc:picChg>
        <pc:picChg chg="add mod">
          <ac:chgData name="Jakkawad Pattrapakdeekul" userId="503eee6d104f9009" providerId="LiveId" clId="{3BB3DAE9-61F4-4F1E-B687-5EC92395D56E}" dt="2025-04-30T04:56:06.026" v="62" actId="1076"/>
          <ac:picMkLst>
            <pc:docMk/>
            <pc:sldMk cId="195088433" sldId="256"/>
            <ac:picMk id="107" creationId="{89102EB6-3E7A-F2C6-ACF5-3BA2B304A98E}"/>
          </ac:picMkLst>
        </pc:picChg>
        <pc:picChg chg="del mod">
          <ac:chgData name="Jakkawad Pattrapakdeekul" userId="503eee6d104f9009" providerId="LiveId" clId="{3BB3DAE9-61F4-4F1E-B687-5EC92395D56E}" dt="2025-05-24T05:06:42.794" v="217" actId="478"/>
          <ac:picMkLst>
            <pc:docMk/>
            <pc:sldMk cId="195088433" sldId="256"/>
            <ac:picMk id="108" creationId="{B78F2BBF-CB84-B6CB-B61C-DC3F26B38C3C}"/>
          </ac:picMkLst>
        </pc:picChg>
        <pc:picChg chg="del">
          <ac:chgData name="Jakkawad Pattrapakdeekul" userId="503eee6d104f9009" providerId="LiveId" clId="{3BB3DAE9-61F4-4F1E-B687-5EC92395D56E}" dt="2025-05-24T05:06:12.466" v="189" actId="478"/>
          <ac:picMkLst>
            <pc:docMk/>
            <pc:sldMk cId="195088433" sldId="256"/>
            <ac:picMk id="109" creationId="{63DC9F23-11BC-1A01-E448-CE51CC2462C9}"/>
          </ac:picMkLst>
        </pc:picChg>
        <pc:picChg chg="del">
          <ac:chgData name="Jakkawad Pattrapakdeekul" userId="503eee6d104f9009" providerId="LiveId" clId="{3BB3DAE9-61F4-4F1E-B687-5EC92395D56E}" dt="2025-05-24T05:07:43.237" v="249" actId="478"/>
          <ac:picMkLst>
            <pc:docMk/>
            <pc:sldMk cId="195088433" sldId="256"/>
            <ac:picMk id="111" creationId="{B92A6865-9DDE-88AF-08AF-5EB70034BA5F}"/>
          </ac:picMkLst>
        </pc:picChg>
        <pc:picChg chg="del">
          <ac:chgData name="Jakkawad Pattrapakdeekul" userId="503eee6d104f9009" providerId="LiveId" clId="{3BB3DAE9-61F4-4F1E-B687-5EC92395D56E}" dt="2025-05-24T05:05:58.145" v="177" actId="478"/>
          <ac:picMkLst>
            <pc:docMk/>
            <pc:sldMk cId="195088433" sldId="256"/>
            <ac:picMk id="112" creationId="{E8A8319D-E7E5-C301-AF1A-FAE56537A71F}"/>
          </ac:picMkLst>
        </pc:picChg>
        <pc:picChg chg="del">
          <ac:chgData name="Jakkawad Pattrapakdeekul" userId="503eee6d104f9009" providerId="LiveId" clId="{3BB3DAE9-61F4-4F1E-B687-5EC92395D56E}" dt="2025-04-30T04:52:35.086" v="17" actId="478"/>
          <ac:picMkLst>
            <pc:docMk/>
            <pc:sldMk cId="195088433" sldId="256"/>
            <ac:picMk id="113" creationId="{D3FB3F24-FE4B-FD06-C837-EC8163C09292}"/>
          </ac:picMkLst>
        </pc:picChg>
        <pc:picChg chg="add del mod">
          <ac:chgData name="Jakkawad Pattrapakdeekul" userId="503eee6d104f9009" providerId="LiveId" clId="{3BB3DAE9-61F4-4F1E-B687-5EC92395D56E}" dt="2025-04-30T04:58:27.466" v="82" actId="478"/>
          <ac:picMkLst>
            <pc:docMk/>
            <pc:sldMk cId="195088433" sldId="256"/>
            <ac:picMk id="114" creationId="{E227CB01-1D2D-E112-D2A9-94A6F14413D5}"/>
          </ac:picMkLst>
        </pc:picChg>
        <pc:picChg chg="del">
          <ac:chgData name="Jakkawad Pattrapakdeekul" userId="503eee6d104f9009" providerId="LiveId" clId="{3BB3DAE9-61F4-4F1E-B687-5EC92395D56E}" dt="2025-04-30T04:52:34.177" v="15" actId="478"/>
          <ac:picMkLst>
            <pc:docMk/>
            <pc:sldMk cId="195088433" sldId="256"/>
            <ac:picMk id="115" creationId="{06B6ED36-34B9-73DC-15C5-34A093DC488B}"/>
          </ac:picMkLst>
        </pc:picChg>
        <pc:picChg chg="add del mod">
          <ac:chgData name="Jakkawad Pattrapakdeekul" userId="503eee6d104f9009" providerId="LiveId" clId="{3BB3DAE9-61F4-4F1E-B687-5EC92395D56E}" dt="2025-04-30T04:58:28.894" v="83" actId="478"/>
          <ac:picMkLst>
            <pc:docMk/>
            <pc:sldMk cId="195088433" sldId="256"/>
            <ac:picMk id="116" creationId="{1539C7D5-E835-5DA6-6CC4-1B203AF303B5}"/>
          </ac:picMkLst>
        </pc:picChg>
        <pc:picChg chg="del">
          <ac:chgData name="Jakkawad Pattrapakdeekul" userId="503eee6d104f9009" providerId="LiveId" clId="{3BB3DAE9-61F4-4F1E-B687-5EC92395D56E}" dt="2025-04-30T04:52:21.470" v="2" actId="478"/>
          <ac:picMkLst>
            <pc:docMk/>
            <pc:sldMk cId="195088433" sldId="256"/>
            <ac:picMk id="117" creationId="{2C1D2D22-5ED6-801A-8726-D6903379A352}"/>
          </ac:picMkLst>
        </pc:picChg>
        <pc:picChg chg="add del mod">
          <ac:chgData name="Jakkawad Pattrapakdeekul" userId="503eee6d104f9009" providerId="LiveId" clId="{3BB3DAE9-61F4-4F1E-B687-5EC92395D56E}" dt="2025-04-30T04:58:29.951" v="84" actId="478"/>
          <ac:picMkLst>
            <pc:docMk/>
            <pc:sldMk cId="195088433" sldId="256"/>
            <ac:picMk id="118" creationId="{D52D0F6E-3640-BDE4-E683-5270FDF7779E}"/>
          </ac:picMkLst>
        </pc:picChg>
        <pc:picChg chg="del">
          <ac:chgData name="Jakkawad Pattrapakdeekul" userId="503eee6d104f9009" providerId="LiveId" clId="{3BB3DAE9-61F4-4F1E-B687-5EC92395D56E}" dt="2025-05-24T05:05:59.486" v="179" actId="478"/>
          <ac:picMkLst>
            <pc:docMk/>
            <pc:sldMk cId="195088433" sldId="256"/>
            <ac:picMk id="119" creationId="{898F18CE-A2A5-82CB-E526-D2C4687EAAC2}"/>
          </ac:picMkLst>
        </pc:picChg>
        <pc:picChg chg="del">
          <ac:chgData name="Jakkawad Pattrapakdeekul" userId="503eee6d104f9009" providerId="LiveId" clId="{3BB3DAE9-61F4-4F1E-B687-5EC92395D56E}" dt="2025-04-30T04:52:27.047" v="8" actId="478"/>
          <ac:picMkLst>
            <pc:docMk/>
            <pc:sldMk cId="195088433" sldId="256"/>
            <ac:picMk id="120" creationId="{D01A8583-84AC-8AAD-63FF-BE6C75A427E4}"/>
          </ac:picMkLst>
        </pc:picChg>
        <pc:picChg chg="add del mod modCrop">
          <ac:chgData name="Jakkawad Pattrapakdeekul" userId="503eee6d104f9009" providerId="LiveId" clId="{3BB3DAE9-61F4-4F1E-B687-5EC92395D56E}" dt="2025-04-30T05:00:09.738" v="102" actId="478"/>
          <ac:picMkLst>
            <pc:docMk/>
            <pc:sldMk cId="195088433" sldId="256"/>
            <ac:picMk id="121" creationId="{82629351-CA0C-16E6-A971-99FAC37ADE51}"/>
          </ac:picMkLst>
        </pc:picChg>
        <pc:picChg chg="add del mod ord modCrop">
          <ac:chgData name="Jakkawad Pattrapakdeekul" userId="503eee6d104f9009" providerId="LiveId" clId="{3BB3DAE9-61F4-4F1E-B687-5EC92395D56E}" dt="2025-05-24T05:07:49.786" v="253" actId="478"/>
          <ac:picMkLst>
            <pc:docMk/>
            <pc:sldMk cId="195088433" sldId="256"/>
            <ac:picMk id="122" creationId="{A143B499-60C1-AAF2-A28B-2EFC0D7E7065}"/>
          </ac:picMkLst>
        </pc:picChg>
        <pc:picChg chg="del">
          <ac:chgData name="Jakkawad Pattrapakdeekul" userId="503eee6d104f9009" providerId="LiveId" clId="{3BB3DAE9-61F4-4F1E-B687-5EC92395D56E}" dt="2025-04-30T04:52:37.837" v="21" actId="478"/>
          <ac:picMkLst>
            <pc:docMk/>
            <pc:sldMk cId="195088433" sldId="256"/>
            <ac:picMk id="123" creationId="{D86DE67D-CAED-8747-B79A-9F696DCEFD30}"/>
          </ac:picMkLst>
        </pc:picChg>
        <pc:picChg chg="del">
          <ac:chgData name="Jakkawad Pattrapakdeekul" userId="503eee6d104f9009" providerId="LiveId" clId="{3BB3DAE9-61F4-4F1E-B687-5EC92395D56E}" dt="2025-04-30T04:52:33.714" v="14" actId="478"/>
          <ac:picMkLst>
            <pc:docMk/>
            <pc:sldMk cId="195088433" sldId="256"/>
            <ac:picMk id="124" creationId="{9635FAF7-492A-0918-31D5-5BEFE9D633C2}"/>
          </ac:picMkLst>
        </pc:picChg>
        <pc:picChg chg="del">
          <ac:chgData name="Jakkawad Pattrapakdeekul" userId="503eee6d104f9009" providerId="LiveId" clId="{3BB3DAE9-61F4-4F1E-B687-5EC92395D56E}" dt="2025-04-30T04:52:34.648" v="16" actId="478"/>
          <ac:picMkLst>
            <pc:docMk/>
            <pc:sldMk cId="195088433" sldId="256"/>
            <ac:picMk id="125" creationId="{9AD7EAEF-12B9-CE90-5F03-4DCF79C156B1}"/>
          </ac:picMkLst>
        </pc:picChg>
        <pc:picChg chg="add del mod modCrop">
          <ac:chgData name="Jakkawad Pattrapakdeekul" userId="503eee6d104f9009" providerId="LiveId" clId="{3BB3DAE9-61F4-4F1E-B687-5EC92395D56E}" dt="2025-04-30T05:01:38.181" v="119" actId="478"/>
          <ac:picMkLst>
            <pc:docMk/>
            <pc:sldMk cId="195088433" sldId="256"/>
            <ac:picMk id="126" creationId="{1AE66669-E0AF-86CB-85B9-A51447A82059}"/>
          </ac:picMkLst>
        </pc:picChg>
        <pc:picChg chg="del">
          <ac:chgData name="Jakkawad Pattrapakdeekul" userId="503eee6d104f9009" providerId="LiveId" clId="{3BB3DAE9-61F4-4F1E-B687-5EC92395D56E}" dt="2025-05-24T05:06:54.606" v="225" actId="478"/>
          <ac:picMkLst>
            <pc:docMk/>
            <pc:sldMk cId="195088433" sldId="256"/>
            <ac:picMk id="127" creationId="{05402F7A-C6DD-1925-EFD4-1606878FEBB4}"/>
          </ac:picMkLst>
        </pc:picChg>
        <pc:picChg chg="del">
          <ac:chgData name="Jakkawad Pattrapakdeekul" userId="503eee6d104f9009" providerId="LiveId" clId="{3BB3DAE9-61F4-4F1E-B687-5EC92395D56E}" dt="2025-05-24T05:05:58.934" v="178" actId="478"/>
          <ac:picMkLst>
            <pc:docMk/>
            <pc:sldMk cId="195088433" sldId="256"/>
            <ac:picMk id="128" creationId="{D81A9600-3389-D893-51E2-D985AED598BE}"/>
          </ac:picMkLst>
        </pc:picChg>
        <pc:picChg chg="del">
          <ac:chgData name="Jakkawad Pattrapakdeekul" userId="503eee6d104f9009" providerId="LiveId" clId="{3BB3DAE9-61F4-4F1E-B687-5EC92395D56E}" dt="2025-05-24T05:06:15.134" v="193" actId="478"/>
          <ac:picMkLst>
            <pc:docMk/>
            <pc:sldMk cId="195088433" sldId="256"/>
            <ac:picMk id="129" creationId="{C1DBC841-2D09-AE76-0F07-90C42248E23E}"/>
          </ac:picMkLst>
        </pc:picChg>
        <pc:picChg chg="del">
          <ac:chgData name="Jakkawad Pattrapakdeekul" userId="503eee6d104f9009" providerId="LiveId" clId="{3BB3DAE9-61F4-4F1E-B687-5EC92395D56E}" dt="2025-04-30T04:52:37.356" v="20" actId="478"/>
          <ac:picMkLst>
            <pc:docMk/>
            <pc:sldMk cId="195088433" sldId="256"/>
            <ac:picMk id="130" creationId="{86C5E824-AF4E-ADAD-AAE1-91A7495EF368}"/>
          </ac:picMkLst>
        </pc:picChg>
        <pc:picChg chg="add del mod modCrop">
          <ac:chgData name="Jakkawad Pattrapakdeekul" userId="503eee6d104f9009" providerId="LiveId" clId="{3BB3DAE9-61F4-4F1E-B687-5EC92395D56E}" dt="2025-04-30T05:02:57.151" v="143" actId="478"/>
          <ac:picMkLst>
            <pc:docMk/>
            <pc:sldMk cId="195088433" sldId="256"/>
            <ac:picMk id="133" creationId="{CB1F7140-49DC-79F9-93D1-E79F28D7A046}"/>
          </ac:picMkLst>
        </pc:picChg>
        <pc:picChg chg="add mod">
          <ac:chgData name="Jakkawad Pattrapakdeekul" userId="503eee6d104f9009" providerId="LiveId" clId="{3BB3DAE9-61F4-4F1E-B687-5EC92395D56E}" dt="2025-04-30T05:03:08.912" v="146" actId="14100"/>
          <ac:picMkLst>
            <pc:docMk/>
            <pc:sldMk cId="195088433" sldId="256"/>
            <ac:picMk id="134" creationId="{68AD9CB1-ECDB-16E0-CD8E-C1221F2CFD67}"/>
          </ac:picMkLst>
        </pc:picChg>
        <pc:picChg chg="add del mod modCrop">
          <ac:chgData name="Jakkawad Pattrapakdeekul" userId="503eee6d104f9009" providerId="LiveId" clId="{3BB3DAE9-61F4-4F1E-B687-5EC92395D56E}" dt="2025-05-24T05:08:17.587" v="262" actId="478"/>
          <ac:picMkLst>
            <pc:docMk/>
            <pc:sldMk cId="195088433" sldId="256"/>
            <ac:picMk id="135" creationId="{D14C19F8-CF20-9C12-64B2-7B237EFFFAC6}"/>
          </ac:picMkLst>
        </pc:picChg>
        <pc:picChg chg="add del mod modCrop">
          <ac:chgData name="Jakkawad Pattrapakdeekul" userId="503eee6d104f9009" providerId="LiveId" clId="{3BB3DAE9-61F4-4F1E-B687-5EC92395D56E}" dt="2025-05-24T05:07:53.289" v="255" actId="478"/>
          <ac:picMkLst>
            <pc:docMk/>
            <pc:sldMk cId="195088433" sldId="256"/>
            <ac:picMk id="136" creationId="{6DCFA494-F53F-B5CB-C912-075E8B4A9EE1}"/>
          </ac:picMkLst>
        </pc:picChg>
        <pc:picChg chg="del">
          <ac:chgData name="Jakkawad Pattrapakdeekul" userId="503eee6d104f9009" providerId="LiveId" clId="{3BB3DAE9-61F4-4F1E-B687-5EC92395D56E}" dt="2025-04-30T04:52:26.192" v="6" actId="478"/>
          <ac:picMkLst>
            <pc:docMk/>
            <pc:sldMk cId="195088433" sldId="256"/>
            <ac:picMk id="144" creationId="{61FA88AE-2EE7-EB12-B5A6-C5B11669E22D}"/>
          </ac:picMkLst>
        </pc:picChg>
      </pc:sldChg>
    </pc:docChg>
  </pc:docChgLst>
  <pc:docChgLst>
    <pc:chgData name="Jakkawad Pattrapakdeekul" userId="503eee6d104f9009" providerId="LiveId" clId="{05327518-32BC-4FEE-85A0-8D0D08FE075F}"/>
    <pc:docChg chg="undo custSel modSld">
      <pc:chgData name="Jakkawad Pattrapakdeekul" userId="503eee6d104f9009" providerId="LiveId" clId="{05327518-32BC-4FEE-85A0-8D0D08FE075F}" dt="2024-09-01T03:11:51.523" v="225" actId="1076"/>
      <pc:docMkLst>
        <pc:docMk/>
      </pc:docMkLst>
      <pc:sldChg chg="addSp delSp modSp mod">
        <pc:chgData name="Jakkawad Pattrapakdeekul" userId="503eee6d104f9009" providerId="LiveId" clId="{05327518-32BC-4FEE-85A0-8D0D08FE075F}" dt="2024-09-01T03:11:51.523" v="225" actId="1076"/>
        <pc:sldMkLst>
          <pc:docMk/>
          <pc:sldMk cId="195088433" sldId="256"/>
        </pc:sldMkLst>
        <pc:spChg chg="mod ord">
          <ac:chgData name="Jakkawad Pattrapakdeekul" userId="503eee6d104f9009" providerId="LiveId" clId="{05327518-32BC-4FEE-85A0-8D0D08FE075F}" dt="2024-09-01T03:11:37.727" v="222" actId="1076"/>
          <ac:spMkLst>
            <pc:docMk/>
            <pc:sldMk cId="195088433" sldId="256"/>
            <ac:spMk id="40" creationId="{2A2A315A-FD1F-0D13-AC58-97CABD38D918}"/>
          </ac:spMkLst>
        </pc:spChg>
        <pc:spChg chg="mod">
          <ac:chgData name="Jakkawad Pattrapakdeekul" userId="503eee6d104f9009" providerId="LiveId" clId="{05327518-32BC-4FEE-85A0-8D0D08FE075F}" dt="2024-09-01T02:51:24.614" v="120" actId="1076"/>
          <ac:spMkLst>
            <pc:docMk/>
            <pc:sldMk cId="195088433" sldId="256"/>
            <ac:spMk id="46" creationId="{E57853A0-1B89-E5BD-E9D6-4822D7888E8B}"/>
          </ac:spMkLst>
        </pc:spChg>
        <pc:spChg chg="mod">
          <ac:chgData name="Jakkawad Pattrapakdeekul" userId="503eee6d104f9009" providerId="LiveId" clId="{05327518-32BC-4FEE-85A0-8D0D08FE075F}" dt="2024-09-01T02:25:56.049" v="0" actId="1076"/>
          <ac:spMkLst>
            <pc:docMk/>
            <pc:sldMk cId="195088433" sldId="256"/>
            <ac:spMk id="53" creationId="{0AF4283F-3BBA-4055-5393-53461DD2C343}"/>
          </ac:spMkLst>
        </pc:spChg>
        <pc:spChg chg="mod">
          <ac:chgData name="Jakkawad Pattrapakdeekul" userId="503eee6d104f9009" providerId="LiveId" clId="{05327518-32BC-4FEE-85A0-8D0D08FE075F}" dt="2024-09-01T02:38:25.634" v="49" actId="20577"/>
          <ac:spMkLst>
            <pc:docMk/>
            <pc:sldMk cId="195088433" sldId="256"/>
            <ac:spMk id="97" creationId="{B3473DDC-6D2C-57DB-F998-CCF7E8E7A5E5}"/>
          </ac:spMkLst>
        </pc:spChg>
        <pc:picChg chg="add mod ord modCrop">
          <ac:chgData name="Jakkawad Pattrapakdeekul" userId="503eee6d104f9009" providerId="LiveId" clId="{05327518-32BC-4FEE-85A0-8D0D08FE075F}" dt="2024-09-01T03:11:51.523" v="225" actId="1076"/>
          <ac:picMkLst>
            <pc:docMk/>
            <pc:sldMk cId="195088433" sldId="256"/>
            <ac:picMk id="17" creationId="{167B40C1-6BAF-022A-9226-853A18630F2D}"/>
          </ac:picMkLst>
        </pc:picChg>
        <pc:picChg chg="mod ord">
          <ac:chgData name="Jakkawad Pattrapakdeekul" userId="503eee6d104f9009" providerId="LiveId" clId="{05327518-32BC-4FEE-85A0-8D0D08FE075F}" dt="2024-09-01T02:49:52.504" v="118" actId="1076"/>
          <ac:picMkLst>
            <pc:docMk/>
            <pc:sldMk cId="195088433" sldId="256"/>
            <ac:picMk id="29" creationId="{C9661FB9-52DA-3603-ED11-B23E618E8A28}"/>
          </ac:picMkLst>
        </pc:picChg>
        <pc:picChg chg="add del mod modCrop">
          <ac:chgData name="Jakkawad Pattrapakdeekul" userId="503eee6d104f9009" providerId="LiveId" clId="{05327518-32BC-4FEE-85A0-8D0D08FE075F}" dt="2024-09-01T02:51:34.993" v="121" actId="478"/>
          <ac:picMkLst>
            <pc:docMk/>
            <pc:sldMk cId="195088433" sldId="256"/>
            <ac:picMk id="55" creationId="{90F36810-59A2-F261-9A93-60A79083D19E}"/>
          </ac:picMkLst>
        </pc:picChg>
        <pc:picChg chg="add del mod modCrop">
          <ac:chgData name="Jakkawad Pattrapakdeekul" userId="503eee6d104f9009" providerId="LiveId" clId="{05327518-32BC-4FEE-85A0-8D0D08FE075F}" dt="2024-09-01T02:51:40.240" v="124" actId="478"/>
          <ac:picMkLst>
            <pc:docMk/>
            <pc:sldMk cId="195088433" sldId="256"/>
            <ac:picMk id="66" creationId="{70C60D0E-5818-428D-9248-68A036DB09C7}"/>
          </ac:picMkLst>
        </pc:picChg>
        <pc:picChg chg="add mod modCrop">
          <ac:chgData name="Jakkawad Pattrapakdeekul" userId="503eee6d104f9009" providerId="LiveId" clId="{05327518-32BC-4FEE-85A0-8D0D08FE075F}" dt="2024-09-01T03:00:51.973" v="160" actId="1076"/>
          <ac:picMkLst>
            <pc:docMk/>
            <pc:sldMk cId="195088433" sldId="256"/>
            <ac:picMk id="68" creationId="{7A41053D-CAD0-6CA4-6A93-232BD8C51D79}"/>
          </ac:picMkLst>
        </pc:picChg>
        <pc:picChg chg="del">
          <ac:chgData name="Jakkawad Pattrapakdeekul" userId="503eee6d104f9009" providerId="LiveId" clId="{05327518-32BC-4FEE-85A0-8D0D08FE075F}" dt="2024-09-01T02:26:19.422" v="14" actId="478"/>
          <ac:picMkLst>
            <pc:docMk/>
            <pc:sldMk cId="195088433" sldId="256"/>
            <ac:picMk id="69" creationId="{F321E7C7-45D6-7F4E-FBDF-F58783FA30E8}"/>
          </ac:picMkLst>
        </pc:picChg>
        <pc:picChg chg="add mod modCrop">
          <ac:chgData name="Jakkawad Pattrapakdeekul" userId="503eee6d104f9009" providerId="LiveId" clId="{05327518-32BC-4FEE-85A0-8D0D08FE075F}" dt="2024-09-01T03:06:59.519" v="214" actId="1076"/>
          <ac:picMkLst>
            <pc:docMk/>
            <pc:sldMk cId="195088433" sldId="256"/>
            <ac:picMk id="71" creationId="{34E40BA9-6C75-309E-9917-B4EBF0A6E9F7}"/>
          </ac:picMkLst>
        </pc:picChg>
        <pc:picChg chg="mod">
          <ac:chgData name="Jakkawad Pattrapakdeekul" userId="503eee6d104f9009" providerId="LiveId" clId="{05327518-32BC-4FEE-85A0-8D0D08FE075F}" dt="2024-09-01T02:46:09.611" v="111" actId="1076"/>
          <ac:picMkLst>
            <pc:docMk/>
            <pc:sldMk cId="195088433" sldId="256"/>
            <ac:picMk id="72" creationId="{BB07CF12-7743-E18F-CF3E-891C52216014}"/>
          </ac:picMkLst>
        </pc:picChg>
        <pc:picChg chg="add mod modCrop">
          <ac:chgData name="Jakkawad Pattrapakdeekul" userId="503eee6d104f9009" providerId="LiveId" clId="{05327518-32BC-4FEE-85A0-8D0D08FE075F}" dt="2024-09-01T02:51:53.094" v="129" actId="1076"/>
          <ac:picMkLst>
            <pc:docMk/>
            <pc:sldMk cId="195088433" sldId="256"/>
            <ac:picMk id="73" creationId="{EB7F55AA-B578-9060-1D59-C611410BF848}"/>
          </ac:picMkLst>
        </pc:picChg>
        <pc:picChg chg="add mod">
          <ac:chgData name="Jakkawad Pattrapakdeekul" userId="503eee6d104f9009" providerId="LiveId" clId="{05327518-32BC-4FEE-85A0-8D0D08FE075F}" dt="2024-09-01T03:03:58.957" v="193" actId="1076"/>
          <ac:picMkLst>
            <pc:docMk/>
            <pc:sldMk cId="195088433" sldId="256"/>
            <ac:picMk id="74" creationId="{C1A948C8-1B59-B6C1-7DD7-587E9FFE3E9B}"/>
          </ac:picMkLst>
        </pc:picChg>
        <pc:picChg chg="mod">
          <ac:chgData name="Jakkawad Pattrapakdeekul" userId="503eee6d104f9009" providerId="LiveId" clId="{05327518-32BC-4FEE-85A0-8D0D08FE075F}" dt="2024-09-01T02:26:15.587" v="12" actId="1076"/>
          <ac:picMkLst>
            <pc:docMk/>
            <pc:sldMk cId="195088433" sldId="256"/>
            <ac:picMk id="77" creationId="{F0BF131E-039F-D2A3-ADFC-CEB3D0B26495}"/>
          </ac:picMkLst>
        </pc:picChg>
        <pc:picChg chg="mod ord">
          <ac:chgData name="Jakkawad Pattrapakdeekul" userId="503eee6d104f9009" providerId="LiveId" clId="{05327518-32BC-4FEE-85A0-8D0D08FE075F}" dt="2024-09-01T02:46:15.305" v="114" actId="167"/>
          <ac:picMkLst>
            <pc:docMk/>
            <pc:sldMk cId="195088433" sldId="256"/>
            <ac:picMk id="103" creationId="{BAF5B32B-7FA4-4B28-CF5D-D56C19A0AADC}"/>
          </ac:picMkLst>
        </pc:picChg>
        <pc:picChg chg="mod">
          <ac:chgData name="Jakkawad Pattrapakdeekul" userId="503eee6d104f9009" providerId="LiveId" clId="{05327518-32BC-4FEE-85A0-8D0D08FE075F}" dt="2024-09-01T02:46:05.498" v="108" actId="1076"/>
          <ac:picMkLst>
            <pc:docMk/>
            <pc:sldMk cId="195088433" sldId="256"/>
            <ac:picMk id="106" creationId="{47AE8CF4-D9AF-BEF1-6808-1669254AB8F0}"/>
          </ac:picMkLst>
        </pc:picChg>
        <pc:picChg chg="add del mod modCrop">
          <ac:chgData name="Jakkawad Pattrapakdeekul" userId="503eee6d104f9009" providerId="LiveId" clId="{05327518-32BC-4FEE-85A0-8D0D08FE075F}" dt="2024-09-01T03:00:54.909" v="161" actId="478"/>
          <ac:picMkLst>
            <pc:docMk/>
            <pc:sldMk cId="195088433" sldId="256"/>
            <ac:picMk id="107" creationId="{63E170A4-422D-2EA4-8F9F-C4D58F35035E}"/>
          </ac:picMkLst>
        </pc:picChg>
        <pc:picChg chg="mod">
          <ac:chgData name="Jakkawad Pattrapakdeekul" userId="503eee6d104f9009" providerId="LiveId" clId="{05327518-32BC-4FEE-85A0-8D0D08FE075F}" dt="2024-09-01T03:03:55.149" v="191" actId="1076"/>
          <ac:picMkLst>
            <pc:docMk/>
            <pc:sldMk cId="195088433" sldId="256"/>
            <ac:picMk id="113" creationId="{D3FB3F24-FE4B-FD06-C837-EC8163C09292}"/>
          </ac:picMkLst>
        </pc:picChg>
        <pc:picChg chg="add del mod modCrop">
          <ac:chgData name="Jakkawad Pattrapakdeekul" userId="503eee6d104f9009" providerId="LiveId" clId="{05327518-32BC-4FEE-85A0-8D0D08FE075F}" dt="2024-09-01T03:00:55.849" v="162" actId="478"/>
          <ac:picMkLst>
            <pc:docMk/>
            <pc:sldMk cId="195088433" sldId="256"/>
            <ac:picMk id="114" creationId="{C183D36D-9101-C01A-427C-0F96D0866789}"/>
          </ac:picMkLst>
        </pc:picChg>
        <pc:picChg chg="mod">
          <ac:chgData name="Jakkawad Pattrapakdeekul" userId="503eee6d104f9009" providerId="LiveId" clId="{05327518-32BC-4FEE-85A0-8D0D08FE075F}" dt="2024-09-01T03:04:01.917" v="195" actId="1076"/>
          <ac:picMkLst>
            <pc:docMk/>
            <pc:sldMk cId="195088433" sldId="256"/>
            <ac:picMk id="115" creationId="{06B6ED36-34B9-73DC-15C5-34A093DC488B}"/>
          </ac:picMkLst>
        </pc:picChg>
        <pc:picChg chg="add del mod modCrop">
          <ac:chgData name="Jakkawad Pattrapakdeekul" userId="503eee6d104f9009" providerId="LiveId" clId="{05327518-32BC-4FEE-85A0-8D0D08FE075F}" dt="2024-09-01T03:00:56.666" v="163" actId="478"/>
          <ac:picMkLst>
            <pc:docMk/>
            <pc:sldMk cId="195088433" sldId="256"/>
            <ac:picMk id="116" creationId="{A7EAD830-028A-94C7-F536-9056EAD60482}"/>
          </ac:picMkLst>
        </pc:picChg>
        <pc:picChg chg="mod ord">
          <ac:chgData name="Jakkawad Pattrapakdeekul" userId="503eee6d104f9009" providerId="LiveId" clId="{05327518-32BC-4FEE-85A0-8D0D08FE075F}" dt="2024-09-01T03:11:45.805" v="224" actId="166"/>
          <ac:picMkLst>
            <pc:docMk/>
            <pc:sldMk cId="195088433" sldId="256"/>
            <ac:picMk id="117" creationId="{2C1D2D22-5ED6-801A-8726-D6903379A352}"/>
          </ac:picMkLst>
        </pc:picChg>
        <pc:picChg chg="add del mod modCrop">
          <ac:chgData name="Jakkawad Pattrapakdeekul" userId="503eee6d104f9009" providerId="LiveId" clId="{05327518-32BC-4FEE-85A0-8D0D08FE075F}" dt="2024-09-01T03:07:31.934" v="216" actId="478"/>
          <ac:picMkLst>
            <pc:docMk/>
            <pc:sldMk cId="195088433" sldId="256"/>
            <ac:picMk id="118" creationId="{ADB0705F-79BB-007F-3C49-FFF0C9FE4FD7}"/>
          </ac:picMkLst>
        </pc:picChg>
        <pc:picChg chg="del">
          <ac:chgData name="Jakkawad Pattrapakdeekul" userId="503eee6d104f9009" providerId="LiveId" clId="{05327518-32BC-4FEE-85A0-8D0D08FE075F}" dt="2024-09-01T02:26:02.965" v="2" actId="478"/>
          <ac:picMkLst>
            <pc:docMk/>
            <pc:sldMk cId="195088433" sldId="256"/>
            <ac:picMk id="121" creationId="{02DA9D29-B337-AC2C-8B00-F0A653FCD827}"/>
          </ac:picMkLst>
        </pc:picChg>
        <pc:picChg chg="add del mod">
          <ac:chgData name="Jakkawad Pattrapakdeekul" userId="503eee6d104f9009" providerId="LiveId" clId="{05327518-32BC-4FEE-85A0-8D0D08FE075F}" dt="2024-09-01T03:06:50.361" v="212" actId="478"/>
          <ac:picMkLst>
            <pc:docMk/>
            <pc:sldMk cId="195088433" sldId="256"/>
            <ac:picMk id="122" creationId="{671B279F-9661-D015-D95B-599F66D59F5F}"/>
          </ac:picMkLst>
        </pc:picChg>
        <pc:picChg chg="mod">
          <ac:chgData name="Jakkawad Pattrapakdeekul" userId="503eee6d104f9009" providerId="LiveId" clId="{05327518-32BC-4FEE-85A0-8D0D08FE075F}" dt="2024-09-01T03:03:56.407" v="192" actId="1076"/>
          <ac:picMkLst>
            <pc:docMk/>
            <pc:sldMk cId="195088433" sldId="256"/>
            <ac:picMk id="124" creationId="{9635FAF7-492A-0918-31D5-5BEFE9D633C2}"/>
          </ac:picMkLst>
        </pc:picChg>
        <pc:picChg chg="add mod">
          <ac:chgData name="Jakkawad Pattrapakdeekul" userId="503eee6d104f9009" providerId="LiveId" clId="{05327518-32BC-4FEE-85A0-8D0D08FE075F}" dt="2024-09-01T03:07:30.327" v="215" actId="1076"/>
          <ac:picMkLst>
            <pc:docMk/>
            <pc:sldMk cId="195088433" sldId="256"/>
            <ac:picMk id="125" creationId="{9AD7EAEF-12B9-CE90-5F03-4DCF79C156B1}"/>
          </ac:picMkLst>
        </pc:picChg>
        <pc:picChg chg="del">
          <ac:chgData name="Jakkawad Pattrapakdeekul" userId="503eee6d104f9009" providerId="LiveId" clId="{05327518-32BC-4FEE-85A0-8D0D08FE075F}" dt="2024-09-01T02:26:01.905" v="1" actId="478"/>
          <ac:picMkLst>
            <pc:docMk/>
            <pc:sldMk cId="195088433" sldId="256"/>
            <ac:picMk id="126" creationId="{EA4331D8-2BA8-94D7-1923-BA764B31205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FA5D4-43A8-4BA8-930F-C2EB7F6DCBBB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D0805-AB51-41B7-B88D-9568B99CE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81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2D0805-AB51-41B7-B88D-9568B99CE0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988397"/>
            <a:ext cx="5440680" cy="1372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0120" y="3627120"/>
            <a:ext cx="4480560" cy="1635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5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7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9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619" y="4113107"/>
            <a:ext cx="5440680" cy="127127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5619" y="2712932"/>
            <a:ext cx="5440680" cy="1400175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5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1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040" y="1493521"/>
            <a:ext cx="2827020" cy="422423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53740" y="1493521"/>
            <a:ext cx="2827020" cy="422423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3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1432772"/>
            <a:ext cx="2828132" cy="597111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" y="2029883"/>
            <a:ext cx="2828132" cy="368786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51518" y="1432772"/>
            <a:ext cx="2829243" cy="597111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51518" y="2029883"/>
            <a:ext cx="2829243" cy="368786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9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5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7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54847"/>
            <a:ext cx="2105819" cy="108458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2535" y="254847"/>
            <a:ext cx="3578225" cy="5462905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040" y="1339427"/>
            <a:ext cx="2105819" cy="4378325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602" y="4480560"/>
            <a:ext cx="3840480" cy="52895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54602" y="571923"/>
            <a:ext cx="3840480" cy="3840480"/>
          </a:xfrm>
        </p:spPr>
        <p:txBody>
          <a:bodyPr/>
          <a:lstStyle>
            <a:lvl1pPr marL="0" indent="0">
              <a:buNone/>
              <a:defRPr sz="2600"/>
            </a:lvl1pPr>
            <a:lvl2pPr marL="365760" indent="0">
              <a:buNone/>
              <a:defRPr sz="2200"/>
            </a:lvl2pPr>
            <a:lvl3pPr marL="731520" indent="0">
              <a:buNone/>
              <a:defRPr sz="190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4602" y="5009515"/>
            <a:ext cx="3840480" cy="751205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5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3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40580" y="256329"/>
            <a:ext cx="1440180" cy="54614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0040" y="256329"/>
            <a:ext cx="4213860" cy="54614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2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256329"/>
            <a:ext cx="5760720" cy="1066800"/>
          </a:xfrm>
          <a:prstGeom prst="rect">
            <a:avLst/>
          </a:prstGeom>
        </p:spPr>
        <p:txBody>
          <a:bodyPr vert="horz" lIns="73152" tIns="36576" rIns="73152" bIns="3657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1493521"/>
            <a:ext cx="5760720" cy="4224232"/>
          </a:xfrm>
          <a:prstGeom prst="rect">
            <a:avLst/>
          </a:prstGeom>
        </p:spPr>
        <p:txBody>
          <a:bodyPr vert="horz" lIns="73152" tIns="36576" rIns="73152" bIns="36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0040" y="5932594"/>
            <a:ext cx="1493520" cy="340783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0613E-3361-A64A-92D6-8A9A4D0FC0B9}" type="datetimeFigureOut">
              <a:rPr lang="en-US" smtClean="0"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86940" y="5932594"/>
            <a:ext cx="2026920" cy="340783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87240" y="5932594"/>
            <a:ext cx="1493520" cy="340783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5C654-9E24-3C48-98BE-8FFD9310F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3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6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36576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36576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36576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36576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36576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36576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36576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36576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36576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3657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>
            <a:extLst>
              <a:ext uri="{FF2B5EF4-FFF2-40B4-BE49-F238E27FC236}">
                <a16:creationId xmlns:a16="http://schemas.microsoft.com/office/drawing/2014/main" xmlns="" id="{BAF5B32B-7FA4-4B28-CF5D-D56C19A0AA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00" t="8221" r="20282" b="14178"/>
          <a:stretch/>
        </p:blipFill>
        <p:spPr>
          <a:xfrm>
            <a:off x="4304008" y="911579"/>
            <a:ext cx="757108" cy="8073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237" y="-16806"/>
            <a:ext cx="6400800" cy="64008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-5775" y="4617425"/>
            <a:ext cx="6400800" cy="187001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4020" y="103957"/>
            <a:ext cx="6142814" cy="6179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ถนอมและปกป้องสีผม  </a:t>
            </a:r>
            <a:r>
              <a:rPr lang="en-US" dirty="0"/>
              <a:t> </a:t>
            </a:r>
            <a:r>
              <a:rPr lang="th-TH" dirty="0"/>
              <a:t>   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20" name="Picture 19" descr="flash logo fin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8"/>
          <a:stretch/>
        </p:blipFill>
        <p:spPr>
          <a:xfrm rot="20784524">
            <a:off x="253907" y="344391"/>
            <a:ext cx="2123270" cy="12738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26B3F72-E87F-7C95-B9E9-5D38A3DF8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884"/>
            <a:ext cx="6454680" cy="650227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C9661FB9-52DA-3603-ED11-B23E618E8A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4882"/>
          <a:stretch/>
        </p:blipFill>
        <p:spPr>
          <a:xfrm>
            <a:off x="482782" y="922338"/>
            <a:ext cx="5587785" cy="5054103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6719312" y="3773239"/>
            <a:ext cx="138775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2D6D0426-323D-0E97-2B06-F0667001BE71}"/>
              </a:ext>
            </a:extLst>
          </p:cNvPr>
          <p:cNvSpPr txBox="1"/>
          <p:nvPr/>
        </p:nvSpPr>
        <p:spPr>
          <a:xfrm>
            <a:off x="7362991" y="377788"/>
            <a:ext cx="2020766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i="1" dirty="0" smtClean="0">
                <a:latin typeface="Avenir Black Oblique"/>
                <a:cs typeface="Avenir Black Oblique"/>
              </a:rPr>
              <a:t>500</a:t>
            </a:r>
            <a:r>
              <a:rPr lang="en-US" sz="3200" b="1" i="1" dirty="0" err="1">
                <a:latin typeface="Avenir Black Oblique"/>
                <a:cs typeface="Avenir Black Oblique"/>
              </a:rPr>
              <a:t>mlX</a:t>
            </a:r>
            <a:r>
              <a:rPr lang="th-TH" sz="3200" b="1" i="1" dirty="0">
                <a:latin typeface="Avenir Black Oblique"/>
                <a:cs typeface="Avenir Black Oblique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DB09DE0-50F7-2AAC-2E94-00836C96AB81}"/>
              </a:ext>
            </a:extLst>
          </p:cNvPr>
          <p:cNvSpPr txBox="1"/>
          <p:nvPr/>
        </p:nvSpPr>
        <p:spPr>
          <a:xfrm>
            <a:off x="6576556" y="4065460"/>
            <a:ext cx="1572871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Sandy</a:t>
            </a:r>
            <a:r>
              <a:rPr lang="th-TH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beauty</a:t>
            </a:r>
            <a:r>
              <a:rPr lang="th-TH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2B11AB17-793C-792D-EBE0-DE57B50D9D2D}"/>
              </a:ext>
            </a:extLst>
          </p:cNvPr>
          <p:cNvSpPr txBox="1"/>
          <p:nvPr/>
        </p:nvSpPr>
        <p:spPr>
          <a:xfrm>
            <a:off x="2588054" y="5449583"/>
            <a:ext cx="1415343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F68881E4-C588-11A6-E756-DB972ABA9437}"/>
              </a:ext>
            </a:extLst>
          </p:cNvPr>
          <p:cNvSpPr txBox="1"/>
          <p:nvPr/>
        </p:nvSpPr>
        <p:spPr>
          <a:xfrm>
            <a:off x="2740413" y="5682971"/>
            <a:ext cx="1196987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E1F06F72-80B5-CF55-3997-F434CA7FC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11" y="870834"/>
            <a:ext cx="372669" cy="115834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89102EB6-3E7A-F2C6-ACF5-3BA2B304A9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989" y="5047434"/>
            <a:ext cx="1164437" cy="1158340"/>
          </a:xfrm>
          <a:prstGeom prst="rect">
            <a:avLst/>
          </a:prstGeom>
        </p:spPr>
      </p:pic>
      <p:pic>
        <p:nvPicPr>
          <p:cNvPr id="1036" name="Picture 12" descr="https://img.lazcdn.com/g/p/06b40f6614676370db495cacc1f8bb0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4" t="16636" r="3731" b="66727"/>
          <a:stretch/>
        </p:blipFill>
        <p:spPr bwMode="auto">
          <a:xfrm>
            <a:off x="293977" y="1406525"/>
            <a:ext cx="1089605" cy="74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 rot="21336877">
            <a:off x="2903589" y="2811016"/>
            <a:ext cx="138775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8231249" y="3681387"/>
            <a:ext cx="138775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Sandy beauty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D6D0426-323D-0E97-2B06-F0667001BE71}"/>
              </a:ext>
            </a:extLst>
          </p:cNvPr>
          <p:cNvSpPr txBox="1"/>
          <p:nvPr/>
        </p:nvSpPr>
        <p:spPr>
          <a:xfrm>
            <a:off x="-1577374" y="4838254"/>
            <a:ext cx="1108247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i="1" dirty="0" smtClean="0">
                <a:latin typeface="Avenir Black Oblique"/>
                <a:cs typeface="Avenir Black Oblique"/>
              </a:rPr>
              <a:t>30</a:t>
            </a:r>
            <a:r>
              <a:rPr lang="en-US" sz="2800" b="1" i="1" dirty="0" smtClean="0">
                <a:latin typeface="Avenir Black Oblique"/>
                <a:cs typeface="Avenir Black Oblique"/>
              </a:rPr>
              <a:t>ml</a:t>
            </a:r>
            <a:endParaRPr lang="th-TH" sz="2800" b="1" i="1" dirty="0">
              <a:latin typeface="Avenir Black Oblique"/>
              <a:cs typeface="Avenir Black Obliqu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2209709" y="2811015"/>
            <a:ext cx="138775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 </a:t>
            </a:r>
          </a:p>
        </p:txBody>
      </p:sp>
      <p:sp>
        <p:nvSpPr>
          <p:cNvPr id="3" name="AutoShape 4" descr="Corny Cold Wave Lotion With Corn Oil น้ำยาดัดผมข้าวโพด คอร์นี่ โคลด์ เวฟ  โลชั่น ลอนแน่น หยิกนาน (บรรจุ 110 มล.) มีให้เลือก 2 สูตร | Lazada.co.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Corny Cold Wave Lotion With Corn Oil น้ำยาดัดผมข้าวโพด คอร์นี่ โคลด์ เวฟ  โลชั่น ลอนแน่น หยิกนาน (บรรจุ 110 มล.) มีให้เลือก 2 สูตร | Lazada.co.t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ของแท้100% น้ำยาดัดผมข้าวโพด Caring แคริ่ง 110ml. สูตรเฉพาะของแคริ่ง  ผสานคุณค่าด้วยสารสกัดจากธรรมชาติ มี 2 สูตร | Lazada.co.th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https://img.lazcdn.com/g/p/740fb82b54dbc588e1f36b005188c918.jpg_2200x2200q80.jpg_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4" descr="https://img.lazcdn.com/g/p/740fb82b54dbc588e1f36b005188c918.jpg_2200x2200q80.jpg_.webp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6" descr="ของแท้100% น้ำยาดัดผมข้าวโพด Caring แคริ่ง 110ml. สูตรเฉพาะของแคริ่ง  ผสานคุณค่าด้วยสารสกัดจากธรรมชาติ มี 2 สูตร | Lazada.co.th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8" name="Picture 24" descr="น้ำยาดัดผมข้าวโพด Caring Corny Cold Wave Lotion 110 มล. | Lazada Thailand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17" t="2338" b="83658"/>
          <a:stretch/>
        </p:blipFill>
        <p:spPr bwMode="auto">
          <a:xfrm>
            <a:off x="2317624" y="379920"/>
            <a:ext cx="1632350" cy="92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36" descr="แคริ่ง Caring ทรีทเม้นท์ 500 มล. ทรีทเม้นท์บำรุงเส้นผม 4 สูตร | Lazada.co.th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38" descr="แคริ่ง Caring ทรีทเม้นท์ 500 มล. ทรีทเม้นท์บำรุงเส้นผม 4 สูตร | Lazada.co.th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2533460" y="1875285"/>
            <a:ext cx="138775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Sandy beauty </a:t>
            </a:r>
          </a:p>
        </p:txBody>
      </p:sp>
      <p:sp>
        <p:nvSpPr>
          <p:cNvPr id="14" name="AutoShape 44" descr="Caring Treatment Original ทรีทเม้นท์บํารุงผม สูตรบำรุงผมแห้งเสียมาก 500 มล.  | Lazada.co.th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46" descr="Caring Treatment Original ทรีทเม้นท์บํารุงผม สูตรบำรุงผมแห้งเสียมาก 500 มล.  | Lazada.co.th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72" name="Picture 48" descr="แคริ่ง ทรีทเม้นท์บำรุงเส้นผม 100/250/500มล. Caring Treatment for Hair  (ออริจินัล,AHA,ฮันนี่มิลค์โปรตีน,โปรตีนไข่) | Shopee Thailan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75"/>
          <a:stretch/>
        </p:blipFill>
        <p:spPr bwMode="auto">
          <a:xfrm>
            <a:off x="876493" y="5364353"/>
            <a:ext cx="4676582" cy="8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2385553" y="1989933"/>
            <a:ext cx="1535666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Sandy beauty </a:t>
            </a:r>
          </a:p>
        </p:txBody>
      </p:sp>
      <p:pic>
        <p:nvPicPr>
          <p:cNvPr id="1074" name="Picture 50" descr="แคริ่ง ทรีทเม้นท์บำรุงผม ออริจินัล (น้ำตาล) 500 มล. - ThaiPick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1" t="7323" r="13768" b="8322"/>
          <a:stretch/>
        </p:blipFill>
        <p:spPr bwMode="auto">
          <a:xfrm>
            <a:off x="1765300" y="1709374"/>
            <a:ext cx="3034014" cy="351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50BE6C8-9BA6-9A58-CC88-D1C10F155329}"/>
              </a:ext>
            </a:extLst>
          </p:cNvPr>
          <p:cNvSpPr txBox="1"/>
          <p:nvPr/>
        </p:nvSpPr>
        <p:spPr>
          <a:xfrm>
            <a:off x="2611369" y="2203451"/>
            <a:ext cx="1692639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Sandy beauty </a:t>
            </a:r>
          </a:p>
        </p:txBody>
      </p:sp>
    </p:spTree>
    <p:extLst>
      <p:ext uri="{BB962C8B-B14F-4D97-AF65-F5344CB8AC3E}">
        <p14:creationId xmlns:p14="http://schemas.microsoft.com/office/powerpoint/2010/main" val="19508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38813</TotalTime>
  <Words>31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tyuhj hhjkj</dc:creator>
  <cp:lastModifiedBy>win 10 pro</cp:lastModifiedBy>
  <cp:revision>40</cp:revision>
  <dcterms:created xsi:type="dcterms:W3CDTF">2022-09-19T09:13:58Z</dcterms:created>
  <dcterms:modified xsi:type="dcterms:W3CDTF">2026-03-29T10:34:25Z</dcterms:modified>
</cp:coreProperties>
</file>